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3" r:id="rId8"/>
    <p:sldId id="262" r:id="rId9"/>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48" d="100"/>
          <a:sy n="48" d="100"/>
        </p:scale>
        <p:origin x="636" y="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7999" cy="10286998"/>
          </a:xfrm>
          <a:prstGeom prst="rect">
            <a:avLst/>
          </a:prstGeom>
        </p:spPr>
      </p:pic>
      <p:sp>
        <p:nvSpPr>
          <p:cNvPr id="2" name="Holder 2"/>
          <p:cNvSpPr>
            <a:spLocks noGrp="1"/>
          </p:cNvSpPr>
          <p:nvPr>
            <p:ph type="title"/>
          </p:nvPr>
        </p:nvSpPr>
        <p:spPr>
          <a:xfrm>
            <a:off x="914400" y="411480"/>
            <a:ext cx="16459200" cy="164592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12/23/2022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image" Target="../media/image39.png"/><Relationship Id="rId21" Type="http://schemas.openxmlformats.org/officeDocument/2006/relationships/image" Target="../media/image21.png"/><Relationship Id="rId34" Type="http://schemas.openxmlformats.org/officeDocument/2006/relationships/image" Target="../media/image34.png"/><Relationship Id="rId42" Type="http://schemas.openxmlformats.org/officeDocument/2006/relationships/image" Target="../media/image42.png"/><Relationship Id="rId47" Type="http://schemas.openxmlformats.org/officeDocument/2006/relationships/image" Target="../media/image47.png"/><Relationship Id="rId50" Type="http://schemas.openxmlformats.org/officeDocument/2006/relationships/image" Target="../media/image50.png"/><Relationship Id="rId55" Type="http://schemas.openxmlformats.org/officeDocument/2006/relationships/image" Target="../media/image55.png"/><Relationship Id="rId7" Type="http://schemas.openxmlformats.org/officeDocument/2006/relationships/image" Target="../media/image7.png"/><Relationship Id="rId2" Type="http://schemas.openxmlformats.org/officeDocument/2006/relationships/image" Target="../media/image2.png"/><Relationship Id="rId16" Type="http://schemas.openxmlformats.org/officeDocument/2006/relationships/image" Target="../media/image16.png"/><Relationship Id="rId29" Type="http://schemas.openxmlformats.org/officeDocument/2006/relationships/image" Target="../media/image29.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png"/><Relationship Id="rId45" Type="http://schemas.openxmlformats.org/officeDocument/2006/relationships/image" Target="../media/image45.png"/><Relationship Id="rId53" Type="http://schemas.openxmlformats.org/officeDocument/2006/relationships/image" Target="../media/image53.png"/><Relationship Id="rId58" Type="http://schemas.openxmlformats.org/officeDocument/2006/relationships/image" Target="../media/image58.png"/><Relationship Id="rId5" Type="http://schemas.openxmlformats.org/officeDocument/2006/relationships/image" Target="../media/image5.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3.png"/><Relationship Id="rId48" Type="http://schemas.openxmlformats.org/officeDocument/2006/relationships/image" Target="../media/image48.png"/><Relationship Id="rId56" Type="http://schemas.openxmlformats.org/officeDocument/2006/relationships/image" Target="../media/image56.png"/><Relationship Id="rId8" Type="http://schemas.openxmlformats.org/officeDocument/2006/relationships/image" Target="../media/image8.png"/><Relationship Id="rId51" Type="http://schemas.openxmlformats.org/officeDocument/2006/relationships/image" Target="../media/image51.png"/><Relationship Id="rId3" Type="http://schemas.openxmlformats.org/officeDocument/2006/relationships/image" Target="../media/image3.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png"/><Relationship Id="rId20" Type="http://schemas.openxmlformats.org/officeDocument/2006/relationships/image" Target="../media/image20.png"/><Relationship Id="rId41" Type="http://schemas.openxmlformats.org/officeDocument/2006/relationships/image" Target="../media/image41.png"/><Relationship Id="rId54"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6.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49" Type="http://schemas.openxmlformats.org/officeDocument/2006/relationships/image" Target="../media/image49.png"/><Relationship Id="rId57" Type="http://schemas.openxmlformats.org/officeDocument/2006/relationships/image" Target="../media/image57.png"/><Relationship Id="rId10" Type="http://schemas.openxmlformats.org/officeDocument/2006/relationships/image" Target="../media/image10.png"/><Relationship Id="rId31" Type="http://schemas.openxmlformats.org/officeDocument/2006/relationships/image" Target="../media/image31.png"/><Relationship Id="rId44" Type="http://schemas.openxmlformats.org/officeDocument/2006/relationships/image" Target="../media/image44.png"/><Relationship Id="rId52" Type="http://schemas.openxmlformats.org/officeDocument/2006/relationships/image" Target="../media/image52.png"/></Relationships>
</file>

<file path=ppt/slides/_rels/slide2.xml.rels><?xml version="1.0" encoding="UTF-8" standalone="yes"?>
<Relationships xmlns="http://schemas.openxmlformats.org/package/2006/relationships"><Relationship Id="rId13" Type="http://schemas.openxmlformats.org/officeDocument/2006/relationships/image" Target="../media/image67.png"/><Relationship Id="rId18" Type="http://schemas.openxmlformats.org/officeDocument/2006/relationships/image" Target="../media/image18.png"/><Relationship Id="rId26" Type="http://schemas.openxmlformats.org/officeDocument/2006/relationships/image" Target="../media/image76.png"/><Relationship Id="rId39" Type="http://schemas.openxmlformats.org/officeDocument/2006/relationships/image" Target="../media/image39.png"/><Relationship Id="rId21" Type="http://schemas.openxmlformats.org/officeDocument/2006/relationships/image" Target="../media/image73.png"/><Relationship Id="rId34" Type="http://schemas.openxmlformats.org/officeDocument/2006/relationships/image" Target="../media/image34.png"/><Relationship Id="rId42" Type="http://schemas.openxmlformats.org/officeDocument/2006/relationships/image" Target="../media/image79.png"/><Relationship Id="rId47" Type="http://schemas.openxmlformats.org/officeDocument/2006/relationships/image" Target="../media/image47.png"/><Relationship Id="rId50" Type="http://schemas.openxmlformats.org/officeDocument/2006/relationships/image" Target="../media/image50.png"/><Relationship Id="rId55" Type="http://schemas.openxmlformats.org/officeDocument/2006/relationships/image" Target="../media/image55.png"/><Relationship Id="rId7" Type="http://schemas.openxmlformats.org/officeDocument/2006/relationships/image" Target="../media/image63.png"/><Relationship Id="rId2" Type="http://schemas.openxmlformats.org/officeDocument/2006/relationships/image" Target="../media/image59.png"/><Relationship Id="rId16" Type="http://schemas.openxmlformats.org/officeDocument/2006/relationships/image" Target="../media/image69.png"/><Relationship Id="rId29" Type="http://schemas.openxmlformats.org/officeDocument/2006/relationships/image" Target="../media/image29.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78.png"/><Relationship Id="rId37" Type="http://schemas.openxmlformats.org/officeDocument/2006/relationships/image" Target="../media/image37.png"/><Relationship Id="rId40" Type="http://schemas.openxmlformats.org/officeDocument/2006/relationships/image" Target="../media/image40.png"/><Relationship Id="rId45" Type="http://schemas.openxmlformats.org/officeDocument/2006/relationships/image" Target="../media/image45.png"/><Relationship Id="rId53" Type="http://schemas.openxmlformats.org/officeDocument/2006/relationships/image" Target="../media/image53.png"/><Relationship Id="rId58" Type="http://schemas.openxmlformats.org/officeDocument/2006/relationships/image" Target="../media/image85.png"/><Relationship Id="rId5" Type="http://schemas.openxmlformats.org/officeDocument/2006/relationships/image" Target="../media/image61.png"/><Relationship Id="rId19" Type="http://schemas.openxmlformats.org/officeDocument/2006/relationships/image" Target="../media/image71.png"/><Relationship Id="rId4" Type="http://schemas.openxmlformats.org/officeDocument/2006/relationships/image" Target="../media/image60.png"/><Relationship Id="rId9" Type="http://schemas.openxmlformats.org/officeDocument/2006/relationships/image" Target="../media/image64.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3.png"/><Relationship Id="rId48" Type="http://schemas.openxmlformats.org/officeDocument/2006/relationships/image" Target="../media/image48.png"/><Relationship Id="rId56" Type="http://schemas.openxmlformats.org/officeDocument/2006/relationships/image" Target="../media/image83.png"/><Relationship Id="rId8" Type="http://schemas.openxmlformats.org/officeDocument/2006/relationships/image" Target="../media/image8.png"/><Relationship Id="rId51" Type="http://schemas.openxmlformats.org/officeDocument/2006/relationships/image" Target="../media/image51.png"/><Relationship Id="rId3" Type="http://schemas.openxmlformats.org/officeDocument/2006/relationships/image" Target="../media/image3.png"/><Relationship Id="rId12" Type="http://schemas.openxmlformats.org/officeDocument/2006/relationships/image" Target="../media/image66.png"/><Relationship Id="rId17" Type="http://schemas.openxmlformats.org/officeDocument/2006/relationships/image" Target="../media/image70.png"/><Relationship Id="rId25" Type="http://schemas.openxmlformats.org/officeDocument/2006/relationships/image" Target="../media/image75.pn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81.png"/><Relationship Id="rId59" Type="http://schemas.openxmlformats.org/officeDocument/2006/relationships/image" Target="../media/image86.png"/><Relationship Id="rId20" Type="http://schemas.openxmlformats.org/officeDocument/2006/relationships/image" Target="../media/image72.png"/><Relationship Id="rId41" Type="http://schemas.openxmlformats.org/officeDocument/2006/relationships/image" Target="../media/image41.png"/><Relationship Id="rId54"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62.png"/><Relationship Id="rId15" Type="http://schemas.openxmlformats.org/officeDocument/2006/relationships/image" Target="../media/image68.png"/><Relationship Id="rId23" Type="http://schemas.openxmlformats.org/officeDocument/2006/relationships/image" Target="../media/image74.png"/><Relationship Id="rId28" Type="http://schemas.openxmlformats.org/officeDocument/2006/relationships/image" Target="../media/image77.png"/><Relationship Id="rId36" Type="http://schemas.openxmlformats.org/officeDocument/2006/relationships/image" Target="../media/image36.png"/><Relationship Id="rId49" Type="http://schemas.openxmlformats.org/officeDocument/2006/relationships/image" Target="../media/image49.png"/><Relationship Id="rId57" Type="http://schemas.openxmlformats.org/officeDocument/2006/relationships/image" Target="../media/image84.png"/><Relationship Id="rId10" Type="http://schemas.openxmlformats.org/officeDocument/2006/relationships/image" Target="../media/image65.png"/><Relationship Id="rId31" Type="http://schemas.openxmlformats.org/officeDocument/2006/relationships/image" Target="../media/image31.png"/><Relationship Id="rId44" Type="http://schemas.openxmlformats.org/officeDocument/2006/relationships/image" Target="../media/image80.png"/><Relationship Id="rId52" Type="http://schemas.openxmlformats.org/officeDocument/2006/relationships/image" Target="../media/image82.png"/></Relationships>
</file>

<file path=ppt/slides/_rels/slide3.xml.rels><?xml version="1.0" encoding="UTF-8" standalone="yes"?>
<Relationships xmlns="http://schemas.openxmlformats.org/package/2006/relationships"><Relationship Id="rId13" Type="http://schemas.openxmlformats.org/officeDocument/2006/relationships/image" Target="../media/image91.png"/><Relationship Id="rId18" Type="http://schemas.openxmlformats.org/officeDocument/2006/relationships/image" Target="../media/image18.png"/><Relationship Id="rId26" Type="http://schemas.openxmlformats.org/officeDocument/2006/relationships/image" Target="../media/image76.png"/><Relationship Id="rId39" Type="http://schemas.openxmlformats.org/officeDocument/2006/relationships/image" Target="../media/image93.png"/><Relationship Id="rId21" Type="http://schemas.openxmlformats.org/officeDocument/2006/relationships/image" Target="../media/image73.png"/><Relationship Id="rId34" Type="http://schemas.openxmlformats.org/officeDocument/2006/relationships/image" Target="../media/image92.png"/><Relationship Id="rId42" Type="http://schemas.openxmlformats.org/officeDocument/2006/relationships/image" Target="../media/image94.png"/><Relationship Id="rId47" Type="http://schemas.openxmlformats.org/officeDocument/2006/relationships/image" Target="../media/image47.png"/><Relationship Id="rId50" Type="http://schemas.openxmlformats.org/officeDocument/2006/relationships/image" Target="../media/image50.png"/><Relationship Id="rId55" Type="http://schemas.openxmlformats.org/officeDocument/2006/relationships/image" Target="../media/image55.png"/><Relationship Id="rId7" Type="http://schemas.openxmlformats.org/officeDocument/2006/relationships/image" Target="../media/image7.png"/><Relationship Id="rId2" Type="http://schemas.openxmlformats.org/officeDocument/2006/relationships/image" Target="../media/image87.png"/><Relationship Id="rId16" Type="http://schemas.openxmlformats.org/officeDocument/2006/relationships/image" Target="../media/image69.png"/><Relationship Id="rId29" Type="http://schemas.openxmlformats.org/officeDocument/2006/relationships/image" Target="../media/image29.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png"/><Relationship Id="rId45" Type="http://schemas.openxmlformats.org/officeDocument/2006/relationships/image" Target="../media/image45.png"/><Relationship Id="rId53" Type="http://schemas.openxmlformats.org/officeDocument/2006/relationships/image" Target="../media/image96.png"/><Relationship Id="rId58" Type="http://schemas.openxmlformats.org/officeDocument/2006/relationships/image" Target="../media/image97.png"/><Relationship Id="rId5" Type="http://schemas.openxmlformats.org/officeDocument/2006/relationships/image" Target="../media/image5.png"/><Relationship Id="rId19" Type="http://schemas.openxmlformats.org/officeDocument/2006/relationships/image" Target="../media/image7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3.png"/><Relationship Id="rId48" Type="http://schemas.openxmlformats.org/officeDocument/2006/relationships/image" Target="../media/image95.png"/><Relationship Id="rId56" Type="http://schemas.openxmlformats.org/officeDocument/2006/relationships/image" Target="../media/image83.png"/><Relationship Id="rId8" Type="http://schemas.openxmlformats.org/officeDocument/2006/relationships/image" Target="../media/image89.png"/><Relationship Id="rId51" Type="http://schemas.openxmlformats.org/officeDocument/2006/relationships/image" Target="../media/image51.png"/><Relationship Id="rId3" Type="http://schemas.openxmlformats.org/officeDocument/2006/relationships/image" Target="../media/image3.png"/><Relationship Id="rId12" Type="http://schemas.openxmlformats.org/officeDocument/2006/relationships/image" Target="../media/image90.png"/><Relationship Id="rId17" Type="http://schemas.openxmlformats.org/officeDocument/2006/relationships/image" Target="../media/image70.png"/><Relationship Id="rId25" Type="http://schemas.openxmlformats.org/officeDocument/2006/relationships/image" Target="../media/image75.pn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81.png"/><Relationship Id="rId59" Type="http://schemas.openxmlformats.org/officeDocument/2006/relationships/image" Target="../media/image98.png"/><Relationship Id="rId20" Type="http://schemas.openxmlformats.org/officeDocument/2006/relationships/image" Target="../media/image72.png"/><Relationship Id="rId41" Type="http://schemas.openxmlformats.org/officeDocument/2006/relationships/image" Target="../media/image41.png"/><Relationship Id="rId54"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88.png"/><Relationship Id="rId15" Type="http://schemas.openxmlformats.org/officeDocument/2006/relationships/image" Target="../media/image68.png"/><Relationship Id="rId23" Type="http://schemas.openxmlformats.org/officeDocument/2006/relationships/image" Target="../media/image74.png"/><Relationship Id="rId28" Type="http://schemas.openxmlformats.org/officeDocument/2006/relationships/image" Target="../media/image77.png"/><Relationship Id="rId36" Type="http://schemas.openxmlformats.org/officeDocument/2006/relationships/image" Target="../media/image36.png"/><Relationship Id="rId49" Type="http://schemas.openxmlformats.org/officeDocument/2006/relationships/image" Target="../media/image49.png"/><Relationship Id="rId57" Type="http://schemas.openxmlformats.org/officeDocument/2006/relationships/image" Target="../media/image84.png"/><Relationship Id="rId10" Type="http://schemas.openxmlformats.org/officeDocument/2006/relationships/image" Target="../media/image10.png"/><Relationship Id="rId31" Type="http://schemas.openxmlformats.org/officeDocument/2006/relationships/image" Target="../media/image31.png"/><Relationship Id="rId44" Type="http://schemas.openxmlformats.org/officeDocument/2006/relationships/image" Target="../media/image80.png"/><Relationship Id="rId52" Type="http://schemas.openxmlformats.org/officeDocument/2006/relationships/image" Target="../media/image82.png"/></Relationships>
</file>

<file path=ppt/slides/_rels/slide4.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01.png"/><Relationship Id="rId26" Type="http://schemas.openxmlformats.org/officeDocument/2006/relationships/image" Target="../media/image105.png"/><Relationship Id="rId39" Type="http://schemas.openxmlformats.org/officeDocument/2006/relationships/image" Target="../media/image40.png"/><Relationship Id="rId21" Type="http://schemas.openxmlformats.org/officeDocument/2006/relationships/image" Target="../media/image103.png"/><Relationship Id="rId34" Type="http://schemas.openxmlformats.org/officeDocument/2006/relationships/image" Target="../media/image35.png"/><Relationship Id="rId42" Type="http://schemas.openxmlformats.org/officeDocument/2006/relationships/image" Target="../media/image43.png"/><Relationship Id="rId47" Type="http://schemas.openxmlformats.org/officeDocument/2006/relationships/image" Target="../media/image48.png"/><Relationship Id="rId50" Type="http://schemas.openxmlformats.org/officeDocument/2006/relationships/image" Target="../media/image50.png"/><Relationship Id="rId55" Type="http://schemas.openxmlformats.org/officeDocument/2006/relationships/image" Target="../media/image114.png"/><Relationship Id="rId7" Type="http://schemas.openxmlformats.org/officeDocument/2006/relationships/image" Target="../media/image7.png"/><Relationship Id="rId2" Type="http://schemas.openxmlformats.org/officeDocument/2006/relationships/image" Target="../media/image2.png"/><Relationship Id="rId16" Type="http://schemas.openxmlformats.org/officeDocument/2006/relationships/image" Target="../media/image100.png"/><Relationship Id="rId29" Type="http://schemas.openxmlformats.org/officeDocument/2006/relationships/image" Target="../media/image30.png"/><Relationship Id="rId11" Type="http://schemas.openxmlformats.org/officeDocument/2006/relationships/image" Target="../media/image99.png"/><Relationship Id="rId24" Type="http://schemas.openxmlformats.org/officeDocument/2006/relationships/image" Target="../media/image24.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110.png"/><Relationship Id="rId53" Type="http://schemas.openxmlformats.org/officeDocument/2006/relationships/image" Target="../media/image112.png"/><Relationship Id="rId5" Type="http://schemas.openxmlformats.org/officeDocument/2006/relationships/image" Target="../media/image5.png"/><Relationship Id="rId10" Type="http://schemas.openxmlformats.org/officeDocument/2006/relationships/image" Target="../media/image10.png"/><Relationship Id="rId19" Type="http://schemas.openxmlformats.org/officeDocument/2006/relationships/image" Target="../media/image102.png"/><Relationship Id="rId31" Type="http://schemas.openxmlformats.org/officeDocument/2006/relationships/image" Target="../media/image32.png"/><Relationship Id="rId44" Type="http://schemas.openxmlformats.org/officeDocument/2006/relationships/image" Target="../media/image45.png"/><Relationship Id="rId52" Type="http://schemas.openxmlformats.org/officeDocument/2006/relationships/image" Target="../media/image82.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1.png"/><Relationship Id="rId35" Type="http://schemas.openxmlformats.org/officeDocument/2006/relationships/image" Target="../media/image36.png"/><Relationship Id="rId43" Type="http://schemas.openxmlformats.org/officeDocument/2006/relationships/image" Target="../media/image109.png"/><Relationship Id="rId48" Type="http://schemas.openxmlformats.org/officeDocument/2006/relationships/image" Target="../media/image49.png"/><Relationship Id="rId8" Type="http://schemas.openxmlformats.org/officeDocument/2006/relationships/image" Target="../media/image8.png"/><Relationship Id="rId51" Type="http://schemas.openxmlformats.org/officeDocument/2006/relationships/image" Target="../media/image51.png"/><Relationship Id="rId3" Type="http://schemas.openxmlformats.org/officeDocument/2006/relationships/image" Target="../media/image3.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104.png"/><Relationship Id="rId33" Type="http://schemas.openxmlformats.org/officeDocument/2006/relationships/image" Target="../media/image34.png"/><Relationship Id="rId38" Type="http://schemas.openxmlformats.org/officeDocument/2006/relationships/image" Target="../media/image107.png"/><Relationship Id="rId46" Type="http://schemas.openxmlformats.org/officeDocument/2006/relationships/image" Target="../media/image111.png"/><Relationship Id="rId20" Type="http://schemas.openxmlformats.org/officeDocument/2006/relationships/image" Target="../media/image72.png"/><Relationship Id="rId41" Type="http://schemas.openxmlformats.org/officeDocument/2006/relationships/image" Target="../media/image108.png"/><Relationship Id="rId54" Type="http://schemas.openxmlformats.org/officeDocument/2006/relationships/image" Target="../media/image113.jpg"/><Relationship Id="rId1" Type="http://schemas.openxmlformats.org/officeDocument/2006/relationships/slideLayout" Target="../slideLayouts/slideLayout5.xml"/><Relationship Id="rId6" Type="http://schemas.openxmlformats.org/officeDocument/2006/relationships/image" Target="../media/image6.png"/><Relationship Id="rId15" Type="http://schemas.openxmlformats.org/officeDocument/2006/relationships/image" Target="../media/image68.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106.png"/><Relationship Id="rId49" Type="http://schemas.openxmlformats.org/officeDocument/2006/relationships/image" Target="../media/image47.png"/></Relationships>
</file>

<file path=ppt/slides/_rels/slide5.xml.rels><?xml version="1.0" encoding="UTF-8" standalone="yes"?>
<Relationships xmlns="http://schemas.openxmlformats.org/package/2006/relationships"><Relationship Id="rId13" Type="http://schemas.openxmlformats.org/officeDocument/2006/relationships/image" Target="../media/image126.png"/><Relationship Id="rId18" Type="http://schemas.openxmlformats.org/officeDocument/2006/relationships/image" Target="../media/image131.png"/><Relationship Id="rId26" Type="http://schemas.openxmlformats.org/officeDocument/2006/relationships/image" Target="../media/image139.png"/><Relationship Id="rId39" Type="http://schemas.openxmlformats.org/officeDocument/2006/relationships/image" Target="../media/image149.png"/><Relationship Id="rId21" Type="http://schemas.openxmlformats.org/officeDocument/2006/relationships/image" Target="../media/image134.png"/><Relationship Id="rId34" Type="http://schemas.openxmlformats.org/officeDocument/2006/relationships/image" Target="../media/image144.png"/><Relationship Id="rId42" Type="http://schemas.openxmlformats.org/officeDocument/2006/relationships/image" Target="../media/image152.png"/><Relationship Id="rId47" Type="http://schemas.openxmlformats.org/officeDocument/2006/relationships/image" Target="../media/image47.png"/><Relationship Id="rId50" Type="http://schemas.openxmlformats.org/officeDocument/2006/relationships/image" Target="../media/image50.png"/><Relationship Id="rId55" Type="http://schemas.openxmlformats.org/officeDocument/2006/relationships/image" Target="../media/image156.png"/><Relationship Id="rId7" Type="http://schemas.openxmlformats.org/officeDocument/2006/relationships/image" Target="../media/image120.png"/><Relationship Id="rId2" Type="http://schemas.openxmlformats.org/officeDocument/2006/relationships/image" Target="../media/image115.png"/><Relationship Id="rId16" Type="http://schemas.openxmlformats.org/officeDocument/2006/relationships/image" Target="../media/image129.png"/><Relationship Id="rId29" Type="http://schemas.openxmlformats.org/officeDocument/2006/relationships/image" Target="../media/image142.png"/><Relationship Id="rId11" Type="http://schemas.openxmlformats.org/officeDocument/2006/relationships/image" Target="../media/image124.png"/><Relationship Id="rId24" Type="http://schemas.openxmlformats.org/officeDocument/2006/relationships/image" Target="../media/image137.png"/><Relationship Id="rId32" Type="http://schemas.openxmlformats.org/officeDocument/2006/relationships/image" Target="../media/image32.png"/><Relationship Id="rId37" Type="http://schemas.openxmlformats.org/officeDocument/2006/relationships/image" Target="../media/image147.png"/><Relationship Id="rId40" Type="http://schemas.openxmlformats.org/officeDocument/2006/relationships/image" Target="../media/image150.png"/><Relationship Id="rId45" Type="http://schemas.openxmlformats.org/officeDocument/2006/relationships/image" Target="../media/image45.png"/><Relationship Id="rId53" Type="http://schemas.openxmlformats.org/officeDocument/2006/relationships/image" Target="../media/image154.png"/><Relationship Id="rId58" Type="http://schemas.openxmlformats.org/officeDocument/2006/relationships/image" Target="../media/image159.jpg"/><Relationship Id="rId5" Type="http://schemas.openxmlformats.org/officeDocument/2006/relationships/image" Target="../media/image118.png"/><Relationship Id="rId19" Type="http://schemas.openxmlformats.org/officeDocument/2006/relationships/image" Target="../media/image132.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35.png"/><Relationship Id="rId27" Type="http://schemas.openxmlformats.org/officeDocument/2006/relationships/image" Target="../media/image140.png"/><Relationship Id="rId30" Type="http://schemas.openxmlformats.org/officeDocument/2006/relationships/image" Target="../media/image143.png"/><Relationship Id="rId35" Type="http://schemas.openxmlformats.org/officeDocument/2006/relationships/image" Target="../media/image145.png"/><Relationship Id="rId43" Type="http://schemas.openxmlformats.org/officeDocument/2006/relationships/image" Target="../media/image153.png"/><Relationship Id="rId48" Type="http://schemas.openxmlformats.org/officeDocument/2006/relationships/image" Target="../media/image95.png"/><Relationship Id="rId56" Type="http://schemas.openxmlformats.org/officeDocument/2006/relationships/image" Target="../media/image157.png"/><Relationship Id="rId8" Type="http://schemas.openxmlformats.org/officeDocument/2006/relationships/image" Target="../media/image121.png"/><Relationship Id="rId51" Type="http://schemas.openxmlformats.org/officeDocument/2006/relationships/image" Target="../media/image51.png"/><Relationship Id="rId3" Type="http://schemas.openxmlformats.org/officeDocument/2006/relationships/image" Target="../media/image116.png"/><Relationship Id="rId12" Type="http://schemas.openxmlformats.org/officeDocument/2006/relationships/image" Target="../media/image125.png"/><Relationship Id="rId17" Type="http://schemas.openxmlformats.org/officeDocument/2006/relationships/image" Target="../media/image130.png"/><Relationship Id="rId25" Type="http://schemas.openxmlformats.org/officeDocument/2006/relationships/image" Target="../media/image138.png"/><Relationship Id="rId33" Type="http://schemas.openxmlformats.org/officeDocument/2006/relationships/image" Target="../media/image33.png"/><Relationship Id="rId38" Type="http://schemas.openxmlformats.org/officeDocument/2006/relationships/image" Target="../media/image148.png"/><Relationship Id="rId46" Type="http://schemas.openxmlformats.org/officeDocument/2006/relationships/image" Target="../media/image81.png"/><Relationship Id="rId59" Type="http://schemas.openxmlformats.org/officeDocument/2006/relationships/image" Target="../media/image160.jpg"/><Relationship Id="rId20" Type="http://schemas.openxmlformats.org/officeDocument/2006/relationships/image" Target="../media/image133.png"/><Relationship Id="rId41" Type="http://schemas.openxmlformats.org/officeDocument/2006/relationships/image" Target="../media/image151.png"/><Relationship Id="rId54" Type="http://schemas.openxmlformats.org/officeDocument/2006/relationships/image" Target="../media/image155.png"/><Relationship Id="rId1" Type="http://schemas.openxmlformats.org/officeDocument/2006/relationships/slideLayout" Target="../slideLayouts/slideLayout5.xml"/><Relationship Id="rId6" Type="http://schemas.openxmlformats.org/officeDocument/2006/relationships/image" Target="../media/image119.png"/><Relationship Id="rId15" Type="http://schemas.openxmlformats.org/officeDocument/2006/relationships/image" Target="../media/image128.png"/><Relationship Id="rId23" Type="http://schemas.openxmlformats.org/officeDocument/2006/relationships/image" Target="../media/image136.png"/><Relationship Id="rId28" Type="http://schemas.openxmlformats.org/officeDocument/2006/relationships/image" Target="../media/image141.png"/><Relationship Id="rId36" Type="http://schemas.openxmlformats.org/officeDocument/2006/relationships/image" Target="../media/image146.png"/><Relationship Id="rId49" Type="http://schemas.openxmlformats.org/officeDocument/2006/relationships/image" Target="../media/image49.png"/><Relationship Id="rId57" Type="http://schemas.openxmlformats.org/officeDocument/2006/relationships/image" Target="../media/image158.jpg"/><Relationship Id="rId10" Type="http://schemas.openxmlformats.org/officeDocument/2006/relationships/image" Target="../media/image123.png"/><Relationship Id="rId31" Type="http://schemas.openxmlformats.org/officeDocument/2006/relationships/image" Target="../media/image31.png"/><Relationship Id="rId44" Type="http://schemas.openxmlformats.org/officeDocument/2006/relationships/image" Target="../media/image80.png"/><Relationship Id="rId52" Type="http://schemas.openxmlformats.org/officeDocument/2006/relationships/image" Target="../media/image82.png"/><Relationship Id="rId60" Type="http://schemas.openxmlformats.org/officeDocument/2006/relationships/image" Target="../media/image161.png"/></Relationships>
</file>

<file path=ppt/slides/_rels/slide6.xml.rels><?xml version="1.0" encoding="UTF-8" standalone="yes"?>
<Relationships xmlns="http://schemas.openxmlformats.org/package/2006/relationships"><Relationship Id="rId13" Type="http://schemas.openxmlformats.org/officeDocument/2006/relationships/image" Target="../media/image165.png"/><Relationship Id="rId18" Type="http://schemas.openxmlformats.org/officeDocument/2006/relationships/image" Target="../media/image131.png"/><Relationship Id="rId26" Type="http://schemas.openxmlformats.org/officeDocument/2006/relationships/image" Target="../media/image139.png"/><Relationship Id="rId39" Type="http://schemas.openxmlformats.org/officeDocument/2006/relationships/image" Target="../media/image171.png"/><Relationship Id="rId21" Type="http://schemas.openxmlformats.org/officeDocument/2006/relationships/image" Target="../media/image134.png"/><Relationship Id="rId34" Type="http://schemas.openxmlformats.org/officeDocument/2006/relationships/image" Target="../media/image144.png"/><Relationship Id="rId42" Type="http://schemas.openxmlformats.org/officeDocument/2006/relationships/image" Target="../media/image172.png"/><Relationship Id="rId47" Type="http://schemas.openxmlformats.org/officeDocument/2006/relationships/image" Target="../media/image47.png"/><Relationship Id="rId50" Type="http://schemas.openxmlformats.org/officeDocument/2006/relationships/image" Target="../media/image50.png"/><Relationship Id="rId55" Type="http://schemas.openxmlformats.org/officeDocument/2006/relationships/image" Target="../media/image156.png"/><Relationship Id="rId7" Type="http://schemas.openxmlformats.org/officeDocument/2006/relationships/image" Target="../media/image120.png"/><Relationship Id="rId2" Type="http://schemas.openxmlformats.org/officeDocument/2006/relationships/image" Target="../media/image162.png"/><Relationship Id="rId16" Type="http://schemas.openxmlformats.org/officeDocument/2006/relationships/image" Target="../media/image129.png"/><Relationship Id="rId29" Type="http://schemas.openxmlformats.org/officeDocument/2006/relationships/image" Target="../media/image142.png"/><Relationship Id="rId11" Type="http://schemas.openxmlformats.org/officeDocument/2006/relationships/image" Target="../media/image124.png"/><Relationship Id="rId24" Type="http://schemas.openxmlformats.org/officeDocument/2006/relationships/image" Target="../media/image137.png"/><Relationship Id="rId32" Type="http://schemas.openxmlformats.org/officeDocument/2006/relationships/image" Target="../media/image32.png"/><Relationship Id="rId37" Type="http://schemas.openxmlformats.org/officeDocument/2006/relationships/image" Target="../media/image147.png"/><Relationship Id="rId40" Type="http://schemas.openxmlformats.org/officeDocument/2006/relationships/image" Target="../media/image150.png"/><Relationship Id="rId45" Type="http://schemas.openxmlformats.org/officeDocument/2006/relationships/image" Target="../media/image45.png"/><Relationship Id="rId53" Type="http://schemas.openxmlformats.org/officeDocument/2006/relationships/image" Target="../media/image154.png"/><Relationship Id="rId58" Type="http://schemas.openxmlformats.org/officeDocument/2006/relationships/image" Target="../media/image174.jpg"/><Relationship Id="rId5" Type="http://schemas.openxmlformats.org/officeDocument/2006/relationships/image" Target="../media/image118.png"/><Relationship Id="rId19" Type="http://schemas.openxmlformats.org/officeDocument/2006/relationships/image" Target="../media/image168.png"/><Relationship Id="rId4" Type="http://schemas.openxmlformats.org/officeDocument/2006/relationships/image" Target="../media/image163.png"/><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69.png"/><Relationship Id="rId27" Type="http://schemas.openxmlformats.org/officeDocument/2006/relationships/image" Target="../media/image170.png"/><Relationship Id="rId30" Type="http://schemas.openxmlformats.org/officeDocument/2006/relationships/image" Target="../media/image30.png"/><Relationship Id="rId35" Type="http://schemas.openxmlformats.org/officeDocument/2006/relationships/image" Target="../media/image145.png"/><Relationship Id="rId43" Type="http://schemas.openxmlformats.org/officeDocument/2006/relationships/image" Target="../media/image153.png"/><Relationship Id="rId48" Type="http://schemas.openxmlformats.org/officeDocument/2006/relationships/image" Target="../media/image48.png"/><Relationship Id="rId56" Type="http://schemas.openxmlformats.org/officeDocument/2006/relationships/image" Target="../media/image157.png"/><Relationship Id="rId8" Type="http://schemas.openxmlformats.org/officeDocument/2006/relationships/image" Target="../media/image121.png"/><Relationship Id="rId51" Type="http://schemas.openxmlformats.org/officeDocument/2006/relationships/image" Target="../media/image51.png"/><Relationship Id="rId3" Type="http://schemas.openxmlformats.org/officeDocument/2006/relationships/image" Target="../media/image116.png"/><Relationship Id="rId12" Type="http://schemas.openxmlformats.org/officeDocument/2006/relationships/image" Target="../media/image125.png"/><Relationship Id="rId17" Type="http://schemas.openxmlformats.org/officeDocument/2006/relationships/image" Target="../media/image167.png"/><Relationship Id="rId25" Type="http://schemas.openxmlformats.org/officeDocument/2006/relationships/image" Target="../media/image138.png"/><Relationship Id="rId33" Type="http://schemas.openxmlformats.org/officeDocument/2006/relationships/image" Target="../media/image33.png"/><Relationship Id="rId38" Type="http://schemas.openxmlformats.org/officeDocument/2006/relationships/image" Target="../media/image148.png"/><Relationship Id="rId46" Type="http://schemas.openxmlformats.org/officeDocument/2006/relationships/image" Target="../media/image46.png"/><Relationship Id="rId59" Type="http://schemas.openxmlformats.org/officeDocument/2006/relationships/image" Target="../media/image161.png"/><Relationship Id="rId20" Type="http://schemas.openxmlformats.org/officeDocument/2006/relationships/image" Target="../media/image133.png"/><Relationship Id="rId41" Type="http://schemas.openxmlformats.org/officeDocument/2006/relationships/image" Target="../media/image151.png"/><Relationship Id="rId54" Type="http://schemas.openxmlformats.org/officeDocument/2006/relationships/image" Target="../media/image155.png"/><Relationship Id="rId1" Type="http://schemas.openxmlformats.org/officeDocument/2006/relationships/slideLayout" Target="../slideLayouts/slideLayout5.xml"/><Relationship Id="rId6" Type="http://schemas.openxmlformats.org/officeDocument/2006/relationships/image" Target="../media/image164.png"/><Relationship Id="rId15" Type="http://schemas.openxmlformats.org/officeDocument/2006/relationships/image" Target="../media/image166.png"/><Relationship Id="rId23" Type="http://schemas.openxmlformats.org/officeDocument/2006/relationships/image" Target="../media/image136.png"/><Relationship Id="rId28" Type="http://schemas.openxmlformats.org/officeDocument/2006/relationships/image" Target="../media/image141.png"/><Relationship Id="rId36" Type="http://schemas.openxmlformats.org/officeDocument/2006/relationships/image" Target="../media/image146.png"/><Relationship Id="rId49" Type="http://schemas.openxmlformats.org/officeDocument/2006/relationships/image" Target="../media/image49.png"/><Relationship Id="rId57" Type="http://schemas.openxmlformats.org/officeDocument/2006/relationships/image" Target="../media/image173.jpg"/><Relationship Id="rId10" Type="http://schemas.openxmlformats.org/officeDocument/2006/relationships/image" Target="../media/image123.png"/><Relationship Id="rId31" Type="http://schemas.openxmlformats.org/officeDocument/2006/relationships/image" Target="../media/image31.png"/><Relationship Id="rId44" Type="http://schemas.openxmlformats.org/officeDocument/2006/relationships/image" Target="../media/image44.png"/><Relationship Id="rId52" Type="http://schemas.openxmlformats.org/officeDocument/2006/relationships/image" Target="../media/image52.png"/></Relationships>
</file>

<file path=ppt/slides/_rels/slide7.xml.rels><?xml version="1.0" encoding="UTF-8" standalone="yes"?>
<Relationships xmlns="http://schemas.openxmlformats.org/package/2006/relationships"><Relationship Id="rId13" Type="http://schemas.openxmlformats.org/officeDocument/2006/relationships/image" Target="../media/image118.png"/><Relationship Id="rId18" Type="http://schemas.openxmlformats.org/officeDocument/2006/relationships/image" Target="../media/image123.png"/><Relationship Id="rId26" Type="http://schemas.openxmlformats.org/officeDocument/2006/relationships/image" Target="../media/image131.png"/><Relationship Id="rId3" Type="http://schemas.openxmlformats.org/officeDocument/2006/relationships/image" Target="../media/image50.png"/><Relationship Id="rId21" Type="http://schemas.openxmlformats.org/officeDocument/2006/relationships/image" Target="../media/image165.png"/><Relationship Id="rId34" Type="http://schemas.openxmlformats.org/officeDocument/2006/relationships/image" Target="../media/image139.png"/><Relationship Id="rId7" Type="http://schemas.openxmlformats.org/officeDocument/2006/relationships/image" Target="../media/image155.png"/><Relationship Id="rId12" Type="http://schemas.openxmlformats.org/officeDocument/2006/relationships/image" Target="../media/image163.png"/><Relationship Id="rId17" Type="http://schemas.openxmlformats.org/officeDocument/2006/relationships/image" Target="../media/image122.png"/><Relationship Id="rId25" Type="http://schemas.openxmlformats.org/officeDocument/2006/relationships/image" Target="../media/image167.png"/><Relationship Id="rId33" Type="http://schemas.openxmlformats.org/officeDocument/2006/relationships/image" Target="../media/image138.png"/><Relationship Id="rId2" Type="http://schemas.openxmlformats.org/officeDocument/2006/relationships/image" Target="../media/image172.png"/><Relationship Id="rId16" Type="http://schemas.openxmlformats.org/officeDocument/2006/relationships/image" Target="../media/image121.png"/><Relationship Id="rId20" Type="http://schemas.openxmlformats.org/officeDocument/2006/relationships/image" Target="../media/image125.png"/><Relationship Id="rId29"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16.png"/><Relationship Id="rId24" Type="http://schemas.openxmlformats.org/officeDocument/2006/relationships/image" Target="../media/image129.png"/><Relationship Id="rId32" Type="http://schemas.openxmlformats.org/officeDocument/2006/relationships/image" Target="../media/image137.png"/><Relationship Id="rId5" Type="http://schemas.openxmlformats.org/officeDocument/2006/relationships/image" Target="../media/image52.png"/><Relationship Id="rId15" Type="http://schemas.openxmlformats.org/officeDocument/2006/relationships/image" Target="../media/image120.png"/><Relationship Id="rId23" Type="http://schemas.openxmlformats.org/officeDocument/2006/relationships/image" Target="../media/image166.png"/><Relationship Id="rId28" Type="http://schemas.openxmlformats.org/officeDocument/2006/relationships/image" Target="../media/image133.png"/><Relationship Id="rId36" Type="http://schemas.openxmlformats.org/officeDocument/2006/relationships/image" Target="../media/image141.png"/><Relationship Id="rId10" Type="http://schemas.openxmlformats.org/officeDocument/2006/relationships/image" Target="../media/image162.png"/><Relationship Id="rId19" Type="http://schemas.openxmlformats.org/officeDocument/2006/relationships/image" Target="../media/image124.png"/><Relationship Id="rId31" Type="http://schemas.openxmlformats.org/officeDocument/2006/relationships/image" Target="../media/image136.png"/><Relationship Id="rId4" Type="http://schemas.openxmlformats.org/officeDocument/2006/relationships/image" Target="../media/image51.png"/><Relationship Id="rId9" Type="http://schemas.openxmlformats.org/officeDocument/2006/relationships/image" Target="../media/image157.png"/><Relationship Id="rId14" Type="http://schemas.openxmlformats.org/officeDocument/2006/relationships/image" Target="../media/image164.png"/><Relationship Id="rId22" Type="http://schemas.openxmlformats.org/officeDocument/2006/relationships/image" Target="../media/image127.png"/><Relationship Id="rId27" Type="http://schemas.openxmlformats.org/officeDocument/2006/relationships/image" Target="../media/image168.png"/><Relationship Id="rId30" Type="http://schemas.openxmlformats.org/officeDocument/2006/relationships/image" Target="../media/image169.png"/><Relationship Id="rId35" Type="http://schemas.openxmlformats.org/officeDocument/2006/relationships/image" Target="../media/image170.png"/><Relationship Id="rId8" Type="http://schemas.openxmlformats.org/officeDocument/2006/relationships/image" Target="../media/image156.png"/></Relationships>
</file>

<file path=ppt/slides/_rels/slide8.xml.rels><?xml version="1.0" encoding="UTF-8" standalone="yes"?>
<Relationships xmlns="http://schemas.openxmlformats.org/package/2006/relationships"><Relationship Id="rId13" Type="http://schemas.openxmlformats.org/officeDocument/2006/relationships/image" Target="../media/image165.png"/><Relationship Id="rId18" Type="http://schemas.openxmlformats.org/officeDocument/2006/relationships/image" Target="../media/image180.png"/><Relationship Id="rId26" Type="http://schemas.openxmlformats.org/officeDocument/2006/relationships/image" Target="../media/image139.png"/><Relationship Id="rId39" Type="http://schemas.openxmlformats.org/officeDocument/2006/relationships/image" Target="../media/image171.png"/><Relationship Id="rId21" Type="http://schemas.openxmlformats.org/officeDocument/2006/relationships/image" Target="../media/image181.png"/><Relationship Id="rId34" Type="http://schemas.openxmlformats.org/officeDocument/2006/relationships/image" Target="../media/image144.png"/><Relationship Id="rId42" Type="http://schemas.openxmlformats.org/officeDocument/2006/relationships/image" Target="../media/image186.png"/><Relationship Id="rId47" Type="http://schemas.openxmlformats.org/officeDocument/2006/relationships/image" Target="../media/image47.png"/><Relationship Id="rId50" Type="http://schemas.openxmlformats.org/officeDocument/2006/relationships/image" Target="../media/image50.png"/><Relationship Id="rId55" Type="http://schemas.openxmlformats.org/officeDocument/2006/relationships/image" Target="../media/image156.png"/><Relationship Id="rId7" Type="http://schemas.openxmlformats.org/officeDocument/2006/relationships/image" Target="../media/image120.png"/><Relationship Id="rId2" Type="http://schemas.openxmlformats.org/officeDocument/2006/relationships/image" Target="../media/image175.png"/><Relationship Id="rId16" Type="http://schemas.openxmlformats.org/officeDocument/2006/relationships/image" Target="../media/image179.png"/><Relationship Id="rId29" Type="http://schemas.openxmlformats.org/officeDocument/2006/relationships/image" Target="../media/image142.png"/><Relationship Id="rId11" Type="http://schemas.openxmlformats.org/officeDocument/2006/relationships/image" Target="../media/image124.png"/><Relationship Id="rId24" Type="http://schemas.openxmlformats.org/officeDocument/2006/relationships/image" Target="../media/image137.png"/><Relationship Id="rId32" Type="http://schemas.openxmlformats.org/officeDocument/2006/relationships/image" Target="../media/image78.png"/><Relationship Id="rId37" Type="http://schemas.openxmlformats.org/officeDocument/2006/relationships/image" Target="../media/image184.png"/><Relationship Id="rId40" Type="http://schemas.openxmlformats.org/officeDocument/2006/relationships/image" Target="../media/image185.png"/><Relationship Id="rId45" Type="http://schemas.openxmlformats.org/officeDocument/2006/relationships/image" Target="../media/image45.png"/><Relationship Id="rId53" Type="http://schemas.openxmlformats.org/officeDocument/2006/relationships/image" Target="../media/image154.png"/><Relationship Id="rId58" Type="http://schemas.openxmlformats.org/officeDocument/2006/relationships/image" Target="../media/image189.png"/><Relationship Id="rId5" Type="http://schemas.openxmlformats.org/officeDocument/2006/relationships/image" Target="../media/image118.png"/><Relationship Id="rId19" Type="http://schemas.openxmlformats.org/officeDocument/2006/relationships/image" Target="../media/image168.png"/><Relationship Id="rId4" Type="http://schemas.openxmlformats.org/officeDocument/2006/relationships/image" Target="../media/image176.png"/><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35.png"/><Relationship Id="rId27" Type="http://schemas.openxmlformats.org/officeDocument/2006/relationships/image" Target="../media/image140.png"/><Relationship Id="rId30" Type="http://schemas.openxmlformats.org/officeDocument/2006/relationships/image" Target="../media/image30.png"/><Relationship Id="rId35" Type="http://schemas.openxmlformats.org/officeDocument/2006/relationships/image" Target="../media/image145.png"/><Relationship Id="rId43" Type="http://schemas.openxmlformats.org/officeDocument/2006/relationships/image" Target="../media/image153.png"/><Relationship Id="rId48" Type="http://schemas.openxmlformats.org/officeDocument/2006/relationships/image" Target="../media/image48.png"/><Relationship Id="rId56" Type="http://schemas.openxmlformats.org/officeDocument/2006/relationships/image" Target="../media/image187.png"/><Relationship Id="rId8" Type="http://schemas.openxmlformats.org/officeDocument/2006/relationships/image" Target="../media/image121.png"/><Relationship Id="rId51" Type="http://schemas.openxmlformats.org/officeDocument/2006/relationships/image" Target="../media/image51.png"/><Relationship Id="rId3" Type="http://schemas.openxmlformats.org/officeDocument/2006/relationships/image" Target="../media/image116.png"/><Relationship Id="rId12" Type="http://schemas.openxmlformats.org/officeDocument/2006/relationships/image" Target="../media/image177.png"/><Relationship Id="rId17" Type="http://schemas.openxmlformats.org/officeDocument/2006/relationships/image" Target="../media/image130.png"/><Relationship Id="rId25" Type="http://schemas.openxmlformats.org/officeDocument/2006/relationships/image" Target="../media/image183.png"/><Relationship Id="rId33" Type="http://schemas.openxmlformats.org/officeDocument/2006/relationships/image" Target="../media/image33.png"/><Relationship Id="rId38" Type="http://schemas.openxmlformats.org/officeDocument/2006/relationships/image" Target="../media/image148.png"/><Relationship Id="rId46" Type="http://schemas.openxmlformats.org/officeDocument/2006/relationships/image" Target="../media/image81.png"/><Relationship Id="rId59" Type="http://schemas.openxmlformats.org/officeDocument/2006/relationships/image" Target="../media/image190.png"/><Relationship Id="rId20" Type="http://schemas.openxmlformats.org/officeDocument/2006/relationships/image" Target="../media/image133.png"/><Relationship Id="rId41" Type="http://schemas.openxmlformats.org/officeDocument/2006/relationships/image" Target="../media/image151.png"/><Relationship Id="rId54" Type="http://schemas.openxmlformats.org/officeDocument/2006/relationships/image" Target="../media/image155.png"/><Relationship Id="rId1" Type="http://schemas.openxmlformats.org/officeDocument/2006/relationships/slideLayout" Target="../slideLayouts/slideLayout5.xml"/><Relationship Id="rId6" Type="http://schemas.openxmlformats.org/officeDocument/2006/relationships/image" Target="../media/image119.png"/><Relationship Id="rId15" Type="http://schemas.openxmlformats.org/officeDocument/2006/relationships/image" Target="../media/image178.png"/><Relationship Id="rId23" Type="http://schemas.openxmlformats.org/officeDocument/2006/relationships/image" Target="../media/image182.png"/><Relationship Id="rId28" Type="http://schemas.openxmlformats.org/officeDocument/2006/relationships/image" Target="../media/image141.png"/><Relationship Id="rId36" Type="http://schemas.openxmlformats.org/officeDocument/2006/relationships/image" Target="../media/image146.png"/><Relationship Id="rId49" Type="http://schemas.openxmlformats.org/officeDocument/2006/relationships/image" Target="../media/image49.png"/><Relationship Id="rId57" Type="http://schemas.openxmlformats.org/officeDocument/2006/relationships/image" Target="../media/image188.png"/><Relationship Id="rId10" Type="http://schemas.openxmlformats.org/officeDocument/2006/relationships/image" Target="../media/image123.png"/><Relationship Id="rId31" Type="http://schemas.openxmlformats.org/officeDocument/2006/relationships/image" Target="../media/image31.png"/><Relationship Id="rId44" Type="http://schemas.openxmlformats.org/officeDocument/2006/relationships/image" Target="../media/image80.png"/><Relationship Id="rId52"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15082271" y="7374292"/>
              <a:ext cx="3205727" cy="2912707"/>
            </a:xfrm>
            <a:prstGeom prst="rect">
              <a:avLst/>
            </a:prstGeom>
          </p:spPr>
        </p:pic>
        <p:pic>
          <p:nvPicPr>
            <p:cNvPr id="4" name="object 4"/>
            <p:cNvPicPr/>
            <p:nvPr/>
          </p:nvPicPr>
          <p:blipFill>
            <a:blip r:embed="rId3" cstate="print"/>
            <a:stretch>
              <a:fillRect/>
            </a:stretch>
          </p:blipFill>
          <p:spPr>
            <a:xfrm>
              <a:off x="13916358" y="9049459"/>
              <a:ext cx="4371641" cy="1107439"/>
            </a:xfrm>
            <a:prstGeom prst="rect">
              <a:avLst/>
            </a:prstGeom>
          </p:spPr>
        </p:pic>
        <p:sp>
          <p:nvSpPr>
            <p:cNvPr id="5" name="object 5"/>
            <p:cNvSpPr/>
            <p:nvPr/>
          </p:nvSpPr>
          <p:spPr>
            <a:xfrm>
              <a:off x="14348027" y="9412360"/>
              <a:ext cx="3940175" cy="678815"/>
            </a:xfrm>
            <a:custGeom>
              <a:avLst/>
              <a:gdLst/>
              <a:ahLst/>
              <a:cxnLst/>
              <a:rect l="l" t="t" r="r" b="b"/>
              <a:pathLst>
                <a:path w="3940175" h="678815">
                  <a:moveTo>
                    <a:pt x="3167306" y="306757"/>
                  </a:moveTo>
                  <a:lnTo>
                    <a:pt x="2765269" y="306757"/>
                  </a:lnTo>
                  <a:lnTo>
                    <a:pt x="2801744" y="300484"/>
                  </a:lnTo>
                  <a:lnTo>
                    <a:pt x="2839005" y="282575"/>
                  </a:lnTo>
                  <a:lnTo>
                    <a:pt x="2879651" y="252813"/>
                  </a:lnTo>
                  <a:lnTo>
                    <a:pt x="2926281" y="210984"/>
                  </a:lnTo>
                  <a:lnTo>
                    <a:pt x="2981496" y="156868"/>
                  </a:lnTo>
                  <a:lnTo>
                    <a:pt x="3011015" y="129693"/>
                  </a:lnTo>
                  <a:lnTo>
                    <a:pt x="3043154" y="104594"/>
                  </a:lnTo>
                  <a:lnTo>
                    <a:pt x="3077808" y="81750"/>
                  </a:lnTo>
                  <a:lnTo>
                    <a:pt x="3114873" y="61340"/>
                  </a:lnTo>
                  <a:lnTo>
                    <a:pt x="3154244" y="43542"/>
                  </a:lnTo>
                  <a:lnTo>
                    <a:pt x="3195817" y="28536"/>
                  </a:lnTo>
                  <a:lnTo>
                    <a:pt x="3239487" y="16500"/>
                  </a:lnTo>
                  <a:lnTo>
                    <a:pt x="3285149" y="7613"/>
                  </a:lnTo>
                  <a:lnTo>
                    <a:pt x="3332699" y="2053"/>
                  </a:lnTo>
                  <a:lnTo>
                    <a:pt x="3382033" y="0"/>
                  </a:lnTo>
                  <a:lnTo>
                    <a:pt x="3433045" y="1631"/>
                  </a:lnTo>
                  <a:lnTo>
                    <a:pt x="3485632" y="7127"/>
                  </a:lnTo>
                  <a:lnTo>
                    <a:pt x="3539688" y="16665"/>
                  </a:lnTo>
                  <a:lnTo>
                    <a:pt x="3595109" y="30425"/>
                  </a:lnTo>
                  <a:lnTo>
                    <a:pt x="3711843" y="68332"/>
                  </a:lnTo>
                  <a:lnTo>
                    <a:pt x="3769779" y="83257"/>
                  </a:lnTo>
                  <a:lnTo>
                    <a:pt x="3825380" y="93507"/>
                  </a:lnTo>
                  <a:lnTo>
                    <a:pt x="3878425" y="99231"/>
                  </a:lnTo>
                  <a:lnTo>
                    <a:pt x="3928695" y="100578"/>
                  </a:lnTo>
                  <a:lnTo>
                    <a:pt x="3939971" y="100578"/>
                  </a:lnTo>
                  <a:lnTo>
                    <a:pt x="3939971" y="150777"/>
                  </a:lnTo>
                  <a:lnTo>
                    <a:pt x="3393658" y="150777"/>
                  </a:lnTo>
                  <a:lnTo>
                    <a:pt x="3361134" y="153416"/>
                  </a:lnTo>
                  <a:lnTo>
                    <a:pt x="3301148" y="172238"/>
                  </a:lnTo>
                  <a:lnTo>
                    <a:pt x="3247756" y="212557"/>
                  </a:lnTo>
                  <a:lnTo>
                    <a:pt x="3218543" y="244464"/>
                  </a:lnTo>
                  <a:lnTo>
                    <a:pt x="3190265" y="278037"/>
                  </a:lnTo>
                  <a:lnTo>
                    <a:pt x="3167306" y="306757"/>
                  </a:lnTo>
                  <a:close/>
                </a:path>
                <a:path w="3940175" h="678815">
                  <a:moveTo>
                    <a:pt x="3939971" y="100578"/>
                  </a:moveTo>
                  <a:lnTo>
                    <a:pt x="3928695" y="100578"/>
                  </a:lnTo>
                  <a:lnTo>
                    <a:pt x="3939971" y="99891"/>
                  </a:lnTo>
                  <a:lnTo>
                    <a:pt x="3939971" y="100578"/>
                  </a:lnTo>
                  <a:close/>
                </a:path>
                <a:path w="3940175" h="678815">
                  <a:moveTo>
                    <a:pt x="2091135" y="370697"/>
                  </a:moveTo>
                  <a:lnTo>
                    <a:pt x="1588615" y="370697"/>
                  </a:lnTo>
                  <a:lnTo>
                    <a:pt x="1655735" y="365996"/>
                  </a:lnTo>
                  <a:lnTo>
                    <a:pt x="1716016" y="356879"/>
                  </a:lnTo>
                  <a:lnTo>
                    <a:pt x="1770147" y="343983"/>
                  </a:lnTo>
                  <a:lnTo>
                    <a:pt x="1818814" y="327946"/>
                  </a:lnTo>
                  <a:lnTo>
                    <a:pt x="1862707" y="309407"/>
                  </a:lnTo>
                  <a:lnTo>
                    <a:pt x="1902513" y="289003"/>
                  </a:lnTo>
                  <a:lnTo>
                    <a:pt x="1938920" y="267373"/>
                  </a:lnTo>
                  <a:lnTo>
                    <a:pt x="1972617" y="245154"/>
                  </a:lnTo>
                  <a:lnTo>
                    <a:pt x="2034630" y="201503"/>
                  </a:lnTo>
                  <a:lnTo>
                    <a:pt x="2064322" y="181347"/>
                  </a:lnTo>
                  <a:lnTo>
                    <a:pt x="2124518" y="147563"/>
                  </a:lnTo>
                  <a:lnTo>
                    <a:pt x="2199215" y="126466"/>
                  </a:lnTo>
                  <a:lnTo>
                    <a:pt x="2245059" y="125056"/>
                  </a:lnTo>
                  <a:lnTo>
                    <a:pt x="2293084" y="129942"/>
                  </a:lnTo>
                  <a:lnTo>
                    <a:pt x="2342448" y="140082"/>
                  </a:lnTo>
                  <a:lnTo>
                    <a:pt x="2392307" y="154432"/>
                  </a:lnTo>
                  <a:lnTo>
                    <a:pt x="2441816" y="171951"/>
                  </a:lnTo>
                  <a:lnTo>
                    <a:pt x="2490131" y="191597"/>
                  </a:lnTo>
                  <a:lnTo>
                    <a:pt x="2536410" y="212328"/>
                  </a:lnTo>
                  <a:lnTo>
                    <a:pt x="2579807" y="233102"/>
                  </a:lnTo>
                  <a:lnTo>
                    <a:pt x="2657369" y="271986"/>
                  </a:lnTo>
                  <a:lnTo>
                    <a:pt x="2263568" y="271986"/>
                  </a:lnTo>
                  <a:lnTo>
                    <a:pt x="2235588" y="272890"/>
                  </a:lnTo>
                  <a:lnTo>
                    <a:pt x="2207802" y="281212"/>
                  </a:lnTo>
                  <a:lnTo>
                    <a:pt x="2179619" y="297638"/>
                  </a:lnTo>
                  <a:lnTo>
                    <a:pt x="2158679" y="313859"/>
                  </a:lnTo>
                  <a:lnTo>
                    <a:pt x="2134593" y="333771"/>
                  </a:lnTo>
                  <a:lnTo>
                    <a:pt x="2091135" y="370697"/>
                  </a:lnTo>
                  <a:close/>
                </a:path>
                <a:path w="3940175" h="678815">
                  <a:moveTo>
                    <a:pt x="3939971" y="272309"/>
                  </a:moveTo>
                  <a:lnTo>
                    <a:pt x="3869939" y="261118"/>
                  </a:lnTo>
                  <a:lnTo>
                    <a:pt x="3817236" y="249973"/>
                  </a:lnTo>
                  <a:lnTo>
                    <a:pt x="3766484" y="237506"/>
                  </a:lnTo>
                  <a:lnTo>
                    <a:pt x="3717659" y="224231"/>
                  </a:lnTo>
                  <a:lnTo>
                    <a:pt x="3582517" y="184713"/>
                  </a:lnTo>
                  <a:lnTo>
                    <a:pt x="3541169" y="173359"/>
                  </a:lnTo>
                  <a:lnTo>
                    <a:pt x="3501633" y="163774"/>
                  </a:lnTo>
                  <a:lnTo>
                    <a:pt x="3463884" y="156471"/>
                  </a:lnTo>
                  <a:lnTo>
                    <a:pt x="3427900" y="151968"/>
                  </a:lnTo>
                  <a:lnTo>
                    <a:pt x="3393658" y="150777"/>
                  </a:lnTo>
                  <a:lnTo>
                    <a:pt x="3939971" y="150777"/>
                  </a:lnTo>
                  <a:lnTo>
                    <a:pt x="3939971" y="272309"/>
                  </a:lnTo>
                  <a:close/>
                </a:path>
                <a:path w="3940175" h="678815">
                  <a:moveTo>
                    <a:pt x="2820013" y="564008"/>
                  </a:moveTo>
                  <a:lnTo>
                    <a:pt x="2777923" y="557525"/>
                  </a:lnTo>
                  <a:lnTo>
                    <a:pt x="2732772" y="543213"/>
                  </a:lnTo>
                  <a:lnTo>
                    <a:pt x="2684275" y="520394"/>
                  </a:lnTo>
                  <a:lnTo>
                    <a:pt x="2621798" y="484755"/>
                  </a:lnTo>
                  <a:lnTo>
                    <a:pt x="2565433" y="449690"/>
                  </a:lnTo>
                  <a:lnTo>
                    <a:pt x="2514590" y="415885"/>
                  </a:lnTo>
                  <a:lnTo>
                    <a:pt x="2427100" y="354788"/>
                  </a:lnTo>
                  <a:lnTo>
                    <a:pt x="2389270" y="328866"/>
                  </a:lnTo>
                  <a:lnTo>
                    <a:pt x="2354593" y="306940"/>
                  </a:lnTo>
                  <a:lnTo>
                    <a:pt x="2322479" y="289695"/>
                  </a:lnTo>
                  <a:lnTo>
                    <a:pt x="2292334" y="277816"/>
                  </a:lnTo>
                  <a:lnTo>
                    <a:pt x="2263568" y="271986"/>
                  </a:lnTo>
                  <a:lnTo>
                    <a:pt x="2657369" y="271986"/>
                  </a:lnTo>
                  <a:lnTo>
                    <a:pt x="2684275" y="285263"/>
                  </a:lnTo>
                  <a:lnTo>
                    <a:pt x="2726979" y="301611"/>
                  </a:lnTo>
                  <a:lnTo>
                    <a:pt x="2765269" y="306757"/>
                  </a:lnTo>
                  <a:lnTo>
                    <a:pt x="3167306" y="306757"/>
                  </a:lnTo>
                  <a:lnTo>
                    <a:pt x="3162637" y="312597"/>
                  </a:lnTo>
                  <a:lnTo>
                    <a:pt x="3127961" y="356879"/>
                  </a:lnTo>
                  <a:lnTo>
                    <a:pt x="3080802" y="415426"/>
                  </a:lnTo>
                  <a:lnTo>
                    <a:pt x="3052921" y="447157"/>
                  </a:lnTo>
                  <a:lnTo>
                    <a:pt x="3024264" y="476485"/>
                  </a:lnTo>
                  <a:lnTo>
                    <a:pt x="2994543" y="502731"/>
                  </a:lnTo>
                  <a:lnTo>
                    <a:pt x="2963475" y="525218"/>
                  </a:lnTo>
                  <a:lnTo>
                    <a:pt x="2896153" y="556201"/>
                  </a:lnTo>
                  <a:lnTo>
                    <a:pt x="2859328" y="563341"/>
                  </a:lnTo>
                  <a:lnTo>
                    <a:pt x="2820013" y="564008"/>
                  </a:lnTo>
                  <a:close/>
                </a:path>
                <a:path w="3940175" h="678815">
                  <a:moveTo>
                    <a:pt x="1910817" y="511113"/>
                  </a:moveTo>
                  <a:lnTo>
                    <a:pt x="927266" y="511113"/>
                  </a:lnTo>
                  <a:lnTo>
                    <a:pt x="957689" y="506818"/>
                  </a:lnTo>
                  <a:lnTo>
                    <a:pt x="985924" y="499012"/>
                  </a:lnTo>
                  <a:lnTo>
                    <a:pt x="1012962" y="488352"/>
                  </a:lnTo>
                  <a:lnTo>
                    <a:pt x="1039789" y="475493"/>
                  </a:lnTo>
                  <a:lnTo>
                    <a:pt x="1096768" y="445804"/>
                  </a:lnTo>
                  <a:lnTo>
                    <a:pt x="1128897" y="430286"/>
                  </a:lnTo>
                  <a:lnTo>
                    <a:pt x="1164769" y="415195"/>
                  </a:lnTo>
                  <a:lnTo>
                    <a:pt x="1205373" y="401186"/>
                  </a:lnTo>
                  <a:lnTo>
                    <a:pt x="1251697" y="388915"/>
                  </a:lnTo>
                  <a:lnTo>
                    <a:pt x="1304731" y="379039"/>
                  </a:lnTo>
                  <a:lnTo>
                    <a:pt x="1365461" y="372215"/>
                  </a:lnTo>
                  <a:lnTo>
                    <a:pt x="1434878" y="369097"/>
                  </a:lnTo>
                  <a:lnTo>
                    <a:pt x="1513968" y="370343"/>
                  </a:lnTo>
                  <a:lnTo>
                    <a:pt x="2091135" y="370697"/>
                  </a:lnTo>
                  <a:lnTo>
                    <a:pt x="2045195" y="409353"/>
                  </a:lnTo>
                  <a:lnTo>
                    <a:pt x="2010259" y="437733"/>
                  </a:lnTo>
                  <a:lnTo>
                    <a:pt x="1973045" y="466657"/>
                  </a:lnTo>
                  <a:lnTo>
                    <a:pt x="1933725" y="495495"/>
                  </a:lnTo>
                  <a:lnTo>
                    <a:pt x="1910817" y="511113"/>
                  </a:lnTo>
                  <a:close/>
                </a:path>
                <a:path w="3940175" h="678815">
                  <a:moveTo>
                    <a:pt x="1898400" y="519577"/>
                  </a:moveTo>
                  <a:lnTo>
                    <a:pt x="140269" y="519577"/>
                  </a:lnTo>
                  <a:lnTo>
                    <a:pt x="178307" y="517461"/>
                  </a:lnTo>
                  <a:lnTo>
                    <a:pt x="215176" y="511113"/>
                  </a:lnTo>
                  <a:lnTo>
                    <a:pt x="252786" y="500866"/>
                  </a:lnTo>
                  <a:lnTo>
                    <a:pt x="293053" y="487055"/>
                  </a:lnTo>
                  <a:lnTo>
                    <a:pt x="389210" y="450078"/>
                  </a:lnTo>
                  <a:lnTo>
                    <a:pt x="448927" y="427579"/>
                  </a:lnTo>
                  <a:lnTo>
                    <a:pt x="505252" y="411952"/>
                  </a:lnTo>
                  <a:lnTo>
                    <a:pt x="557251" y="406806"/>
                  </a:lnTo>
                  <a:lnTo>
                    <a:pt x="605510" y="410195"/>
                  </a:lnTo>
                  <a:lnTo>
                    <a:pt x="650614" y="420173"/>
                  </a:lnTo>
                  <a:lnTo>
                    <a:pt x="693151" y="434797"/>
                  </a:lnTo>
                  <a:lnTo>
                    <a:pt x="733705" y="452118"/>
                  </a:lnTo>
                  <a:lnTo>
                    <a:pt x="772864" y="470193"/>
                  </a:lnTo>
                  <a:lnTo>
                    <a:pt x="811213" y="487076"/>
                  </a:lnTo>
                  <a:lnTo>
                    <a:pt x="849340" y="500820"/>
                  </a:lnTo>
                  <a:lnTo>
                    <a:pt x="887828" y="509481"/>
                  </a:lnTo>
                  <a:lnTo>
                    <a:pt x="927266" y="511113"/>
                  </a:lnTo>
                  <a:lnTo>
                    <a:pt x="1910817" y="511113"/>
                  </a:lnTo>
                  <a:lnTo>
                    <a:pt x="1898400" y="519577"/>
                  </a:lnTo>
                  <a:close/>
                </a:path>
                <a:path w="3940175" h="678815">
                  <a:moveTo>
                    <a:pt x="299813" y="611252"/>
                  </a:moveTo>
                  <a:lnTo>
                    <a:pt x="252328" y="607022"/>
                  </a:lnTo>
                  <a:lnTo>
                    <a:pt x="205229" y="598537"/>
                  </a:lnTo>
                  <a:lnTo>
                    <a:pt x="159217" y="585938"/>
                  </a:lnTo>
                  <a:lnTo>
                    <a:pt x="114989" y="569364"/>
                  </a:lnTo>
                  <a:lnTo>
                    <a:pt x="73244" y="548955"/>
                  </a:lnTo>
                  <a:lnTo>
                    <a:pt x="34681" y="524851"/>
                  </a:lnTo>
                  <a:lnTo>
                    <a:pt x="0" y="497190"/>
                  </a:lnTo>
                  <a:lnTo>
                    <a:pt x="53029" y="509776"/>
                  </a:lnTo>
                  <a:lnTo>
                    <a:pt x="99147" y="517127"/>
                  </a:lnTo>
                  <a:lnTo>
                    <a:pt x="140269" y="519577"/>
                  </a:lnTo>
                  <a:lnTo>
                    <a:pt x="1898400" y="519577"/>
                  </a:lnTo>
                  <a:lnTo>
                    <a:pt x="1892472" y="523619"/>
                  </a:lnTo>
                  <a:lnTo>
                    <a:pt x="1881549" y="530420"/>
                  </a:lnTo>
                  <a:lnTo>
                    <a:pt x="631594" y="530420"/>
                  </a:lnTo>
                  <a:lnTo>
                    <a:pt x="599888" y="530965"/>
                  </a:lnTo>
                  <a:lnTo>
                    <a:pt x="563023" y="541582"/>
                  </a:lnTo>
                  <a:lnTo>
                    <a:pt x="479649" y="582842"/>
                  </a:lnTo>
                  <a:lnTo>
                    <a:pt x="437604" y="597024"/>
                  </a:lnTo>
                  <a:lnTo>
                    <a:pt x="393150" y="606393"/>
                  </a:lnTo>
                  <a:lnTo>
                    <a:pt x="346987" y="611089"/>
                  </a:lnTo>
                  <a:lnTo>
                    <a:pt x="299813" y="611252"/>
                  </a:lnTo>
                  <a:close/>
                </a:path>
                <a:path w="3940175" h="678815">
                  <a:moveTo>
                    <a:pt x="941249" y="678761"/>
                  </a:moveTo>
                  <a:lnTo>
                    <a:pt x="881138" y="671940"/>
                  </a:lnTo>
                  <a:lnTo>
                    <a:pt x="797004" y="628402"/>
                  </a:lnTo>
                  <a:lnTo>
                    <a:pt x="754978" y="600174"/>
                  </a:lnTo>
                  <a:lnTo>
                    <a:pt x="719832" y="574822"/>
                  </a:lnTo>
                  <a:lnTo>
                    <a:pt x="689158" y="553787"/>
                  </a:lnTo>
                  <a:lnTo>
                    <a:pt x="660548" y="538507"/>
                  </a:lnTo>
                  <a:lnTo>
                    <a:pt x="631594" y="530420"/>
                  </a:lnTo>
                  <a:lnTo>
                    <a:pt x="1881549" y="530420"/>
                  </a:lnTo>
                  <a:lnTo>
                    <a:pt x="1849460" y="550399"/>
                  </a:lnTo>
                  <a:lnTo>
                    <a:pt x="1804863" y="575207"/>
                  </a:lnTo>
                  <a:lnTo>
                    <a:pt x="1760148" y="596787"/>
                  </a:lnTo>
                  <a:lnTo>
                    <a:pt x="1245306" y="596787"/>
                  </a:lnTo>
                  <a:lnTo>
                    <a:pt x="1200407" y="599343"/>
                  </a:lnTo>
                  <a:lnTo>
                    <a:pt x="1159758" y="606276"/>
                  </a:lnTo>
                  <a:lnTo>
                    <a:pt x="1122727" y="616414"/>
                  </a:lnTo>
                  <a:lnTo>
                    <a:pt x="1057002" y="641604"/>
                  </a:lnTo>
                  <a:lnTo>
                    <a:pt x="1027047" y="654307"/>
                  </a:lnTo>
                  <a:lnTo>
                    <a:pt x="998190" y="665518"/>
                  </a:lnTo>
                  <a:lnTo>
                    <a:pt x="969800" y="674060"/>
                  </a:lnTo>
                  <a:lnTo>
                    <a:pt x="941249" y="678761"/>
                  </a:lnTo>
                  <a:close/>
                </a:path>
                <a:path w="3940175" h="678815">
                  <a:moveTo>
                    <a:pt x="1564158" y="647626"/>
                  </a:moveTo>
                  <a:lnTo>
                    <a:pt x="1513686" y="647382"/>
                  </a:lnTo>
                  <a:lnTo>
                    <a:pt x="1462842" y="640760"/>
                  </a:lnTo>
                  <a:lnTo>
                    <a:pt x="1411799" y="627131"/>
                  </a:lnTo>
                  <a:lnTo>
                    <a:pt x="1350371" y="609507"/>
                  </a:lnTo>
                  <a:lnTo>
                    <a:pt x="1295084" y="599783"/>
                  </a:lnTo>
                  <a:lnTo>
                    <a:pt x="1245306" y="596787"/>
                  </a:lnTo>
                  <a:lnTo>
                    <a:pt x="1760148" y="596787"/>
                  </a:lnTo>
                  <a:lnTo>
                    <a:pt x="1758854" y="597412"/>
                  </a:lnTo>
                  <a:lnTo>
                    <a:pt x="1711513" y="616414"/>
                  </a:lnTo>
                  <a:lnTo>
                    <a:pt x="1663290" y="631498"/>
                  </a:lnTo>
                  <a:lnTo>
                    <a:pt x="1614084" y="642122"/>
                  </a:lnTo>
                  <a:lnTo>
                    <a:pt x="1564158" y="647626"/>
                  </a:lnTo>
                  <a:close/>
                </a:path>
              </a:pathLst>
            </a:custGeom>
            <a:solidFill>
              <a:srgbClr val="FF99FF">
                <a:alpha val="19999"/>
              </a:srgbClr>
            </a:solidFill>
          </p:spPr>
          <p:txBody>
            <a:bodyPr wrap="square" lIns="0" tIns="0" rIns="0" bIns="0" rtlCol="0"/>
            <a:lstStyle/>
            <a:p>
              <a:endParaRPr/>
            </a:p>
          </p:txBody>
        </p:sp>
        <p:sp>
          <p:nvSpPr>
            <p:cNvPr id="6" name="object 6"/>
            <p:cNvSpPr/>
            <p:nvPr/>
          </p:nvSpPr>
          <p:spPr>
            <a:xfrm>
              <a:off x="15295418" y="7373986"/>
              <a:ext cx="2271395" cy="986790"/>
            </a:xfrm>
            <a:custGeom>
              <a:avLst/>
              <a:gdLst/>
              <a:ahLst/>
              <a:cxnLst/>
              <a:rect l="l" t="t" r="r" b="b"/>
              <a:pathLst>
                <a:path w="2271394" h="986790">
                  <a:moveTo>
                    <a:pt x="457010" y="986559"/>
                  </a:moveTo>
                  <a:lnTo>
                    <a:pt x="412083" y="986464"/>
                  </a:lnTo>
                  <a:lnTo>
                    <a:pt x="364576" y="982536"/>
                  </a:lnTo>
                  <a:lnTo>
                    <a:pt x="314248" y="974725"/>
                  </a:lnTo>
                  <a:lnTo>
                    <a:pt x="250980" y="963059"/>
                  </a:lnTo>
                  <a:lnTo>
                    <a:pt x="192528" y="953068"/>
                  </a:lnTo>
                  <a:lnTo>
                    <a:pt x="138548" y="945140"/>
                  </a:lnTo>
                  <a:lnTo>
                    <a:pt x="88696" y="939661"/>
                  </a:lnTo>
                  <a:lnTo>
                    <a:pt x="42627" y="937019"/>
                  </a:lnTo>
                  <a:lnTo>
                    <a:pt x="0" y="937599"/>
                  </a:lnTo>
                  <a:lnTo>
                    <a:pt x="24844" y="892910"/>
                  </a:lnTo>
                  <a:lnTo>
                    <a:pt x="51072" y="848880"/>
                  </a:lnTo>
                  <a:lnTo>
                    <a:pt x="78675" y="805518"/>
                  </a:lnTo>
                  <a:lnTo>
                    <a:pt x="107643" y="762834"/>
                  </a:lnTo>
                  <a:lnTo>
                    <a:pt x="137967" y="720837"/>
                  </a:lnTo>
                  <a:lnTo>
                    <a:pt x="169638" y="679536"/>
                  </a:lnTo>
                  <a:lnTo>
                    <a:pt x="202647" y="638940"/>
                  </a:lnTo>
                  <a:lnTo>
                    <a:pt x="236984" y="599059"/>
                  </a:lnTo>
                  <a:lnTo>
                    <a:pt x="272639" y="559902"/>
                  </a:lnTo>
                  <a:lnTo>
                    <a:pt x="309604" y="521478"/>
                  </a:lnTo>
                  <a:lnTo>
                    <a:pt x="346189" y="486030"/>
                  </a:lnTo>
                  <a:lnTo>
                    <a:pt x="383519" y="451829"/>
                  </a:lnTo>
                  <a:lnTo>
                    <a:pt x="421568" y="418874"/>
                  </a:lnTo>
                  <a:lnTo>
                    <a:pt x="460309" y="387166"/>
                  </a:lnTo>
                  <a:lnTo>
                    <a:pt x="499716" y="356705"/>
                  </a:lnTo>
                  <a:lnTo>
                    <a:pt x="539762" y="327491"/>
                  </a:lnTo>
                  <a:lnTo>
                    <a:pt x="580420" y="299524"/>
                  </a:lnTo>
                  <a:lnTo>
                    <a:pt x="621663" y="272805"/>
                  </a:lnTo>
                  <a:lnTo>
                    <a:pt x="663465" y="247332"/>
                  </a:lnTo>
                  <a:lnTo>
                    <a:pt x="705799" y="223107"/>
                  </a:lnTo>
                  <a:lnTo>
                    <a:pt x="748639" y="200130"/>
                  </a:lnTo>
                  <a:lnTo>
                    <a:pt x="791957" y="178401"/>
                  </a:lnTo>
                  <a:lnTo>
                    <a:pt x="835726" y="157919"/>
                  </a:lnTo>
                  <a:lnTo>
                    <a:pt x="879921" y="138685"/>
                  </a:lnTo>
                  <a:lnTo>
                    <a:pt x="924514" y="120699"/>
                  </a:lnTo>
                  <a:lnTo>
                    <a:pt x="969479" y="103962"/>
                  </a:lnTo>
                  <a:lnTo>
                    <a:pt x="1014789" y="88472"/>
                  </a:lnTo>
                  <a:lnTo>
                    <a:pt x="1060418" y="74231"/>
                  </a:lnTo>
                  <a:lnTo>
                    <a:pt x="1106337" y="61238"/>
                  </a:lnTo>
                  <a:lnTo>
                    <a:pt x="1152522" y="49494"/>
                  </a:lnTo>
                  <a:lnTo>
                    <a:pt x="1198945" y="38999"/>
                  </a:lnTo>
                  <a:lnTo>
                    <a:pt x="1245579" y="29752"/>
                  </a:lnTo>
                  <a:lnTo>
                    <a:pt x="1292398" y="21754"/>
                  </a:lnTo>
                  <a:lnTo>
                    <a:pt x="1339375" y="15005"/>
                  </a:lnTo>
                  <a:lnTo>
                    <a:pt x="1386483" y="9505"/>
                  </a:lnTo>
                  <a:lnTo>
                    <a:pt x="1433696" y="5255"/>
                  </a:lnTo>
                  <a:lnTo>
                    <a:pt x="1480986" y="2254"/>
                  </a:lnTo>
                  <a:lnTo>
                    <a:pt x="1528328" y="502"/>
                  </a:lnTo>
                  <a:lnTo>
                    <a:pt x="1575694" y="0"/>
                  </a:lnTo>
                  <a:lnTo>
                    <a:pt x="1623058" y="747"/>
                  </a:lnTo>
                  <a:lnTo>
                    <a:pt x="1670393" y="2744"/>
                  </a:lnTo>
                  <a:lnTo>
                    <a:pt x="1717672" y="5991"/>
                  </a:lnTo>
                  <a:lnTo>
                    <a:pt x="1764869" y="10488"/>
                  </a:lnTo>
                  <a:lnTo>
                    <a:pt x="1811956" y="16235"/>
                  </a:lnTo>
                  <a:lnTo>
                    <a:pt x="1858908" y="23232"/>
                  </a:lnTo>
                  <a:lnTo>
                    <a:pt x="1905697" y="31480"/>
                  </a:lnTo>
                  <a:lnTo>
                    <a:pt x="1952297" y="40978"/>
                  </a:lnTo>
                  <a:lnTo>
                    <a:pt x="1998681" y="51726"/>
                  </a:lnTo>
                  <a:lnTo>
                    <a:pt x="2044822" y="63725"/>
                  </a:lnTo>
                  <a:lnTo>
                    <a:pt x="2090694" y="76975"/>
                  </a:lnTo>
                  <a:lnTo>
                    <a:pt x="2136269" y="91475"/>
                  </a:lnTo>
                  <a:lnTo>
                    <a:pt x="2181522" y="107227"/>
                  </a:lnTo>
                  <a:lnTo>
                    <a:pt x="2226425" y="124230"/>
                  </a:lnTo>
                  <a:lnTo>
                    <a:pt x="2270952" y="142483"/>
                  </a:lnTo>
                  <a:lnTo>
                    <a:pt x="2257891" y="185114"/>
                  </a:lnTo>
                  <a:lnTo>
                    <a:pt x="2240475" y="225679"/>
                  </a:lnTo>
                  <a:lnTo>
                    <a:pt x="2218271" y="263705"/>
                  </a:lnTo>
                  <a:lnTo>
                    <a:pt x="2190842" y="298722"/>
                  </a:lnTo>
                  <a:lnTo>
                    <a:pt x="2157753" y="330259"/>
                  </a:lnTo>
                  <a:lnTo>
                    <a:pt x="2118568" y="357843"/>
                  </a:lnTo>
                  <a:lnTo>
                    <a:pt x="2072853" y="381005"/>
                  </a:lnTo>
                  <a:lnTo>
                    <a:pt x="2020172" y="399272"/>
                  </a:lnTo>
                  <a:lnTo>
                    <a:pt x="1969401" y="411206"/>
                  </a:lnTo>
                  <a:lnTo>
                    <a:pt x="1919927" y="419416"/>
                  </a:lnTo>
                  <a:lnTo>
                    <a:pt x="1871721" y="424273"/>
                  </a:lnTo>
                  <a:lnTo>
                    <a:pt x="1824755" y="426152"/>
                  </a:lnTo>
                  <a:lnTo>
                    <a:pt x="1779001" y="425428"/>
                  </a:lnTo>
                  <a:lnTo>
                    <a:pt x="1734431" y="422473"/>
                  </a:lnTo>
                  <a:lnTo>
                    <a:pt x="1691016" y="417663"/>
                  </a:lnTo>
                  <a:lnTo>
                    <a:pt x="1648727" y="411370"/>
                  </a:lnTo>
                  <a:lnTo>
                    <a:pt x="1607537" y="403970"/>
                  </a:lnTo>
                  <a:lnTo>
                    <a:pt x="1567418" y="395835"/>
                  </a:lnTo>
                  <a:lnTo>
                    <a:pt x="1453197" y="370765"/>
                  </a:lnTo>
                  <a:lnTo>
                    <a:pt x="1417076" y="363432"/>
                  </a:lnTo>
                  <a:lnTo>
                    <a:pt x="1381883" y="357235"/>
                  </a:lnTo>
                  <a:lnTo>
                    <a:pt x="1347590" y="352548"/>
                  </a:lnTo>
                  <a:lnTo>
                    <a:pt x="1314169" y="349744"/>
                  </a:lnTo>
                  <a:lnTo>
                    <a:pt x="1281592" y="349197"/>
                  </a:lnTo>
                  <a:lnTo>
                    <a:pt x="1249831" y="351282"/>
                  </a:lnTo>
                  <a:lnTo>
                    <a:pt x="1188641" y="364841"/>
                  </a:lnTo>
                  <a:lnTo>
                    <a:pt x="1130372" y="393411"/>
                  </a:lnTo>
                  <a:lnTo>
                    <a:pt x="1074800" y="439986"/>
                  </a:lnTo>
                  <a:lnTo>
                    <a:pt x="1047953" y="470960"/>
                  </a:lnTo>
                  <a:lnTo>
                    <a:pt x="1021696" y="507556"/>
                  </a:lnTo>
                  <a:lnTo>
                    <a:pt x="985262" y="561990"/>
                  </a:lnTo>
                  <a:lnTo>
                    <a:pt x="950105" y="613391"/>
                  </a:lnTo>
                  <a:lnTo>
                    <a:pt x="915984" y="661710"/>
                  </a:lnTo>
                  <a:lnTo>
                    <a:pt x="882658" y="706896"/>
                  </a:lnTo>
                  <a:lnTo>
                    <a:pt x="849886" y="748899"/>
                  </a:lnTo>
                  <a:lnTo>
                    <a:pt x="817427" y="787670"/>
                  </a:lnTo>
                  <a:lnTo>
                    <a:pt x="785039" y="823157"/>
                  </a:lnTo>
                  <a:lnTo>
                    <a:pt x="752483" y="855312"/>
                  </a:lnTo>
                  <a:lnTo>
                    <a:pt x="719515" y="884084"/>
                  </a:lnTo>
                  <a:lnTo>
                    <a:pt x="685897" y="909423"/>
                  </a:lnTo>
                  <a:lnTo>
                    <a:pt x="651386" y="931279"/>
                  </a:lnTo>
                  <a:lnTo>
                    <a:pt x="615742" y="949601"/>
                  </a:lnTo>
                  <a:lnTo>
                    <a:pt x="578723" y="964341"/>
                  </a:lnTo>
                  <a:lnTo>
                    <a:pt x="540089" y="975447"/>
                  </a:lnTo>
                  <a:lnTo>
                    <a:pt x="499598" y="982869"/>
                  </a:lnTo>
                  <a:lnTo>
                    <a:pt x="457010" y="986559"/>
                  </a:lnTo>
                  <a:close/>
                </a:path>
              </a:pathLst>
            </a:custGeom>
            <a:solidFill>
              <a:srgbClr val="99FFFF">
                <a:alpha val="25099"/>
              </a:srgbClr>
            </a:solidFill>
          </p:spPr>
          <p:txBody>
            <a:bodyPr wrap="square" lIns="0" tIns="0" rIns="0" bIns="0" rtlCol="0"/>
            <a:lstStyle/>
            <a:p>
              <a:endParaRPr/>
            </a:p>
          </p:txBody>
        </p:sp>
        <p:pic>
          <p:nvPicPr>
            <p:cNvPr id="7" name="object 7"/>
            <p:cNvPicPr/>
            <p:nvPr/>
          </p:nvPicPr>
          <p:blipFill>
            <a:blip r:embed="rId4" cstate="print"/>
            <a:stretch>
              <a:fillRect/>
            </a:stretch>
          </p:blipFill>
          <p:spPr>
            <a:xfrm>
              <a:off x="0" y="5095388"/>
              <a:ext cx="3618669" cy="3749385"/>
            </a:xfrm>
            <a:prstGeom prst="rect">
              <a:avLst/>
            </a:prstGeom>
          </p:spPr>
        </p:pic>
        <p:pic>
          <p:nvPicPr>
            <p:cNvPr id="8" name="object 8"/>
            <p:cNvPicPr/>
            <p:nvPr/>
          </p:nvPicPr>
          <p:blipFill>
            <a:blip r:embed="rId5" cstate="print"/>
            <a:stretch>
              <a:fillRect/>
            </a:stretch>
          </p:blipFill>
          <p:spPr>
            <a:xfrm>
              <a:off x="132088" y="5358393"/>
              <a:ext cx="3223039" cy="3223204"/>
            </a:xfrm>
            <a:prstGeom prst="rect">
              <a:avLst/>
            </a:prstGeom>
          </p:spPr>
        </p:pic>
        <p:pic>
          <p:nvPicPr>
            <p:cNvPr id="9" name="object 9"/>
            <p:cNvPicPr/>
            <p:nvPr/>
          </p:nvPicPr>
          <p:blipFill>
            <a:blip r:embed="rId6" cstate="print"/>
            <a:stretch>
              <a:fillRect/>
            </a:stretch>
          </p:blipFill>
          <p:spPr>
            <a:xfrm>
              <a:off x="291538" y="5517721"/>
              <a:ext cx="2906557" cy="2904114"/>
            </a:xfrm>
            <a:prstGeom prst="rect">
              <a:avLst/>
            </a:prstGeom>
          </p:spPr>
        </p:pic>
        <p:pic>
          <p:nvPicPr>
            <p:cNvPr id="10" name="object 10"/>
            <p:cNvPicPr/>
            <p:nvPr/>
          </p:nvPicPr>
          <p:blipFill>
            <a:blip r:embed="rId7" cstate="print"/>
            <a:stretch>
              <a:fillRect/>
            </a:stretch>
          </p:blipFill>
          <p:spPr>
            <a:xfrm>
              <a:off x="3785134" y="6526028"/>
              <a:ext cx="378346" cy="377078"/>
            </a:xfrm>
            <a:prstGeom prst="rect">
              <a:avLst/>
            </a:prstGeom>
          </p:spPr>
        </p:pic>
        <p:pic>
          <p:nvPicPr>
            <p:cNvPr id="11" name="object 11"/>
            <p:cNvPicPr/>
            <p:nvPr/>
          </p:nvPicPr>
          <p:blipFill>
            <a:blip r:embed="rId8" cstate="print"/>
            <a:stretch>
              <a:fillRect/>
            </a:stretch>
          </p:blipFill>
          <p:spPr>
            <a:xfrm>
              <a:off x="3415659" y="6137645"/>
              <a:ext cx="131493" cy="130890"/>
            </a:xfrm>
            <a:prstGeom prst="rect">
              <a:avLst/>
            </a:prstGeom>
          </p:spPr>
        </p:pic>
        <p:pic>
          <p:nvPicPr>
            <p:cNvPr id="12" name="object 12"/>
            <p:cNvPicPr/>
            <p:nvPr/>
          </p:nvPicPr>
          <p:blipFill>
            <a:blip r:embed="rId9" cstate="print"/>
            <a:stretch>
              <a:fillRect/>
            </a:stretch>
          </p:blipFill>
          <p:spPr>
            <a:xfrm>
              <a:off x="0" y="7478782"/>
              <a:ext cx="133109" cy="261272"/>
            </a:xfrm>
            <a:prstGeom prst="rect">
              <a:avLst/>
            </a:prstGeom>
          </p:spPr>
        </p:pic>
        <p:pic>
          <p:nvPicPr>
            <p:cNvPr id="13" name="object 13"/>
            <p:cNvPicPr/>
            <p:nvPr/>
          </p:nvPicPr>
          <p:blipFill>
            <a:blip r:embed="rId10" cstate="print"/>
            <a:stretch>
              <a:fillRect/>
            </a:stretch>
          </p:blipFill>
          <p:spPr>
            <a:xfrm>
              <a:off x="391019" y="5616086"/>
              <a:ext cx="2707506" cy="2706218"/>
            </a:xfrm>
            <a:prstGeom prst="rect">
              <a:avLst/>
            </a:prstGeom>
          </p:spPr>
        </p:pic>
        <p:pic>
          <p:nvPicPr>
            <p:cNvPr id="14" name="object 14"/>
            <p:cNvPicPr/>
            <p:nvPr/>
          </p:nvPicPr>
          <p:blipFill>
            <a:blip r:embed="rId11" cstate="print"/>
            <a:stretch>
              <a:fillRect/>
            </a:stretch>
          </p:blipFill>
          <p:spPr>
            <a:xfrm>
              <a:off x="391165" y="6569950"/>
              <a:ext cx="2707504" cy="1752354"/>
            </a:xfrm>
            <a:prstGeom prst="rect">
              <a:avLst/>
            </a:prstGeom>
          </p:spPr>
        </p:pic>
        <p:pic>
          <p:nvPicPr>
            <p:cNvPr id="15" name="object 15"/>
            <p:cNvPicPr/>
            <p:nvPr/>
          </p:nvPicPr>
          <p:blipFill>
            <a:blip r:embed="rId12" cstate="print"/>
            <a:stretch>
              <a:fillRect/>
            </a:stretch>
          </p:blipFill>
          <p:spPr>
            <a:xfrm>
              <a:off x="390491" y="6762674"/>
              <a:ext cx="2705879" cy="1560516"/>
            </a:xfrm>
            <a:prstGeom prst="rect">
              <a:avLst/>
            </a:prstGeom>
          </p:spPr>
        </p:pic>
        <p:pic>
          <p:nvPicPr>
            <p:cNvPr id="16" name="object 16"/>
            <p:cNvPicPr/>
            <p:nvPr/>
          </p:nvPicPr>
          <p:blipFill>
            <a:blip r:embed="rId13" cstate="print"/>
            <a:stretch>
              <a:fillRect/>
            </a:stretch>
          </p:blipFill>
          <p:spPr>
            <a:xfrm>
              <a:off x="400596" y="7133843"/>
              <a:ext cx="2683803" cy="1188073"/>
            </a:xfrm>
            <a:prstGeom prst="rect">
              <a:avLst/>
            </a:prstGeom>
          </p:spPr>
        </p:pic>
        <p:sp>
          <p:nvSpPr>
            <p:cNvPr id="17" name="object 17"/>
            <p:cNvSpPr/>
            <p:nvPr/>
          </p:nvSpPr>
          <p:spPr>
            <a:xfrm>
              <a:off x="468005" y="5688686"/>
              <a:ext cx="2339340" cy="1973580"/>
            </a:xfrm>
            <a:custGeom>
              <a:avLst/>
              <a:gdLst/>
              <a:ahLst/>
              <a:cxnLst/>
              <a:rect l="l" t="t" r="r" b="b"/>
              <a:pathLst>
                <a:path w="2339340" h="1973579">
                  <a:moveTo>
                    <a:pt x="228334" y="1973570"/>
                  </a:moveTo>
                  <a:lnTo>
                    <a:pt x="186159" y="1909759"/>
                  </a:lnTo>
                  <a:lnTo>
                    <a:pt x="166351" y="1876222"/>
                  </a:lnTo>
                  <a:lnTo>
                    <a:pt x="147349" y="1841755"/>
                  </a:lnTo>
                  <a:lnTo>
                    <a:pt x="125556" y="1798978"/>
                  </a:lnTo>
                  <a:lnTo>
                    <a:pt x="105556" y="1755761"/>
                  </a:lnTo>
                  <a:lnTo>
                    <a:pt x="87334" y="1712148"/>
                  </a:lnTo>
                  <a:lnTo>
                    <a:pt x="70878" y="1668183"/>
                  </a:lnTo>
                  <a:lnTo>
                    <a:pt x="56174" y="1623910"/>
                  </a:lnTo>
                  <a:lnTo>
                    <a:pt x="43208" y="1579372"/>
                  </a:lnTo>
                  <a:lnTo>
                    <a:pt x="31967" y="1534614"/>
                  </a:lnTo>
                  <a:lnTo>
                    <a:pt x="22438" y="1489680"/>
                  </a:lnTo>
                  <a:lnTo>
                    <a:pt x="14607" y="1444614"/>
                  </a:lnTo>
                  <a:lnTo>
                    <a:pt x="8461" y="1399460"/>
                  </a:lnTo>
                  <a:lnTo>
                    <a:pt x="3987" y="1354262"/>
                  </a:lnTo>
                  <a:lnTo>
                    <a:pt x="1171" y="1309064"/>
                  </a:lnTo>
                  <a:lnTo>
                    <a:pt x="0" y="1263910"/>
                  </a:lnTo>
                  <a:lnTo>
                    <a:pt x="459" y="1218843"/>
                  </a:lnTo>
                  <a:lnTo>
                    <a:pt x="2537" y="1173909"/>
                  </a:lnTo>
                  <a:lnTo>
                    <a:pt x="6219" y="1129151"/>
                  </a:lnTo>
                  <a:lnTo>
                    <a:pt x="11492" y="1084612"/>
                  </a:lnTo>
                  <a:lnTo>
                    <a:pt x="18343" y="1040338"/>
                  </a:lnTo>
                  <a:lnTo>
                    <a:pt x="26759" y="996372"/>
                  </a:lnTo>
                  <a:lnTo>
                    <a:pt x="36725" y="952758"/>
                  </a:lnTo>
                  <a:lnTo>
                    <a:pt x="48228" y="909539"/>
                  </a:lnTo>
                  <a:lnTo>
                    <a:pt x="61256" y="866761"/>
                  </a:lnTo>
                  <a:lnTo>
                    <a:pt x="75794" y="824467"/>
                  </a:lnTo>
                  <a:lnTo>
                    <a:pt x="91829" y="782702"/>
                  </a:lnTo>
                  <a:lnTo>
                    <a:pt x="109349" y="741508"/>
                  </a:lnTo>
                  <a:lnTo>
                    <a:pt x="128339" y="700930"/>
                  </a:lnTo>
                  <a:lnTo>
                    <a:pt x="148785" y="661013"/>
                  </a:lnTo>
                  <a:lnTo>
                    <a:pt x="170676" y="621800"/>
                  </a:lnTo>
                  <a:lnTo>
                    <a:pt x="193996" y="583335"/>
                  </a:lnTo>
                  <a:lnTo>
                    <a:pt x="218734" y="545662"/>
                  </a:lnTo>
                  <a:lnTo>
                    <a:pt x="244875" y="508825"/>
                  </a:lnTo>
                  <a:lnTo>
                    <a:pt x="272406" y="472869"/>
                  </a:lnTo>
                  <a:lnTo>
                    <a:pt x="301313" y="437837"/>
                  </a:lnTo>
                  <a:lnTo>
                    <a:pt x="331584" y="403773"/>
                  </a:lnTo>
                  <a:lnTo>
                    <a:pt x="363205" y="370721"/>
                  </a:lnTo>
                  <a:lnTo>
                    <a:pt x="396161" y="338726"/>
                  </a:lnTo>
                  <a:lnTo>
                    <a:pt x="430441" y="307831"/>
                  </a:lnTo>
                  <a:lnTo>
                    <a:pt x="466031" y="278081"/>
                  </a:lnTo>
                  <a:lnTo>
                    <a:pt x="502917" y="249518"/>
                  </a:lnTo>
                  <a:lnTo>
                    <a:pt x="541085" y="222189"/>
                  </a:lnTo>
                  <a:lnTo>
                    <a:pt x="580523" y="196135"/>
                  </a:lnTo>
                  <a:lnTo>
                    <a:pt x="621217" y="171402"/>
                  </a:lnTo>
                  <a:lnTo>
                    <a:pt x="663153" y="148033"/>
                  </a:lnTo>
                  <a:lnTo>
                    <a:pt x="706152" y="126083"/>
                  </a:lnTo>
                  <a:lnTo>
                    <a:pt x="749593" y="105943"/>
                  </a:lnTo>
                  <a:lnTo>
                    <a:pt x="793431" y="87599"/>
                  </a:lnTo>
                  <a:lnTo>
                    <a:pt x="837623" y="71039"/>
                  </a:lnTo>
                  <a:lnTo>
                    <a:pt x="882123" y="56248"/>
                  </a:lnTo>
                  <a:lnTo>
                    <a:pt x="926887" y="43213"/>
                  </a:lnTo>
                  <a:lnTo>
                    <a:pt x="971871" y="31921"/>
                  </a:lnTo>
                  <a:lnTo>
                    <a:pt x="1017029" y="22357"/>
                  </a:lnTo>
                  <a:lnTo>
                    <a:pt x="1062319" y="14509"/>
                  </a:lnTo>
                  <a:lnTo>
                    <a:pt x="1107695" y="8363"/>
                  </a:lnTo>
                  <a:lnTo>
                    <a:pt x="1153112" y="3905"/>
                  </a:lnTo>
                  <a:lnTo>
                    <a:pt x="1198527" y="1122"/>
                  </a:lnTo>
                  <a:lnTo>
                    <a:pt x="1243894" y="0"/>
                  </a:lnTo>
                  <a:lnTo>
                    <a:pt x="1289170" y="525"/>
                  </a:lnTo>
                  <a:lnTo>
                    <a:pt x="1334309" y="2685"/>
                  </a:lnTo>
                  <a:lnTo>
                    <a:pt x="1379268" y="6465"/>
                  </a:lnTo>
                  <a:lnTo>
                    <a:pt x="1424002" y="11852"/>
                  </a:lnTo>
                  <a:lnTo>
                    <a:pt x="1468467" y="18833"/>
                  </a:lnTo>
                  <a:lnTo>
                    <a:pt x="1512617" y="27394"/>
                  </a:lnTo>
                  <a:lnTo>
                    <a:pt x="1556408" y="37521"/>
                  </a:lnTo>
                  <a:lnTo>
                    <a:pt x="1599797" y="49201"/>
                  </a:lnTo>
                  <a:lnTo>
                    <a:pt x="1642738" y="62420"/>
                  </a:lnTo>
                  <a:lnTo>
                    <a:pt x="1685188" y="77165"/>
                  </a:lnTo>
                  <a:lnTo>
                    <a:pt x="1727101" y="93423"/>
                  </a:lnTo>
                  <a:lnTo>
                    <a:pt x="1768433" y="111179"/>
                  </a:lnTo>
                  <a:lnTo>
                    <a:pt x="1809139" y="130420"/>
                  </a:lnTo>
                  <a:lnTo>
                    <a:pt x="1849176" y="151132"/>
                  </a:lnTo>
                  <a:lnTo>
                    <a:pt x="1888498" y="173303"/>
                  </a:lnTo>
                  <a:lnTo>
                    <a:pt x="1927062" y="196918"/>
                  </a:lnTo>
                  <a:lnTo>
                    <a:pt x="1964823" y="221964"/>
                  </a:lnTo>
                  <a:lnTo>
                    <a:pt x="2001735" y="248428"/>
                  </a:lnTo>
                  <a:lnTo>
                    <a:pt x="2037756" y="276295"/>
                  </a:lnTo>
                  <a:lnTo>
                    <a:pt x="2072840" y="305553"/>
                  </a:lnTo>
                  <a:lnTo>
                    <a:pt x="2106943" y="336188"/>
                  </a:lnTo>
                  <a:lnTo>
                    <a:pt x="2140020" y="368185"/>
                  </a:lnTo>
                  <a:lnTo>
                    <a:pt x="2172027" y="401533"/>
                  </a:lnTo>
                  <a:lnTo>
                    <a:pt x="2202920" y="436217"/>
                  </a:lnTo>
                  <a:lnTo>
                    <a:pt x="2232653" y="472223"/>
                  </a:lnTo>
                  <a:lnTo>
                    <a:pt x="2261183" y="509538"/>
                  </a:lnTo>
                  <a:lnTo>
                    <a:pt x="2288465" y="548149"/>
                  </a:lnTo>
                  <a:lnTo>
                    <a:pt x="2314455" y="588042"/>
                  </a:lnTo>
                  <a:lnTo>
                    <a:pt x="2339108" y="629203"/>
                  </a:lnTo>
                  <a:lnTo>
                    <a:pt x="2310885" y="590641"/>
                  </a:lnTo>
                  <a:lnTo>
                    <a:pt x="2281394" y="553417"/>
                  </a:lnTo>
                  <a:lnTo>
                    <a:pt x="2250681" y="517543"/>
                  </a:lnTo>
                  <a:lnTo>
                    <a:pt x="2218794" y="483036"/>
                  </a:lnTo>
                  <a:lnTo>
                    <a:pt x="2185780" y="449908"/>
                  </a:lnTo>
                  <a:lnTo>
                    <a:pt x="2151684" y="418173"/>
                  </a:lnTo>
                  <a:lnTo>
                    <a:pt x="2116553" y="387847"/>
                  </a:lnTo>
                  <a:lnTo>
                    <a:pt x="2080434" y="358942"/>
                  </a:lnTo>
                  <a:lnTo>
                    <a:pt x="2043375" y="331474"/>
                  </a:lnTo>
                  <a:lnTo>
                    <a:pt x="2005420" y="305455"/>
                  </a:lnTo>
                  <a:lnTo>
                    <a:pt x="1966618" y="280900"/>
                  </a:lnTo>
                  <a:lnTo>
                    <a:pt x="1927015" y="257824"/>
                  </a:lnTo>
                  <a:lnTo>
                    <a:pt x="1886658" y="236240"/>
                  </a:lnTo>
                  <a:lnTo>
                    <a:pt x="1845593" y="216162"/>
                  </a:lnTo>
                  <a:lnTo>
                    <a:pt x="1803866" y="197605"/>
                  </a:lnTo>
                  <a:lnTo>
                    <a:pt x="1761526" y="180582"/>
                  </a:lnTo>
                  <a:lnTo>
                    <a:pt x="1718618" y="165107"/>
                  </a:lnTo>
                  <a:lnTo>
                    <a:pt x="1675188" y="151196"/>
                  </a:lnTo>
                  <a:lnTo>
                    <a:pt x="1631285" y="138861"/>
                  </a:lnTo>
                  <a:lnTo>
                    <a:pt x="1586954" y="128117"/>
                  </a:lnTo>
                  <a:lnTo>
                    <a:pt x="1542242" y="118977"/>
                  </a:lnTo>
                  <a:lnTo>
                    <a:pt x="1497196" y="111457"/>
                  </a:lnTo>
                  <a:lnTo>
                    <a:pt x="1451862" y="105570"/>
                  </a:lnTo>
                  <a:lnTo>
                    <a:pt x="1406288" y="101330"/>
                  </a:lnTo>
                  <a:lnTo>
                    <a:pt x="1360520" y="98751"/>
                  </a:lnTo>
                  <a:lnTo>
                    <a:pt x="1314604" y="97847"/>
                  </a:lnTo>
                  <a:lnTo>
                    <a:pt x="1268587" y="98633"/>
                  </a:lnTo>
                  <a:lnTo>
                    <a:pt x="1222516" y="101122"/>
                  </a:lnTo>
                  <a:lnTo>
                    <a:pt x="1176438" y="105329"/>
                  </a:lnTo>
                  <a:lnTo>
                    <a:pt x="1130400" y="111267"/>
                  </a:lnTo>
                  <a:lnTo>
                    <a:pt x="1084447" y="118951"/>
                  </a:lnTo>
                  <a:lnTo>
                    <a:pt x="1038627" y="128395"/>
                  </a:lnTo>
                  <a:lnTo>
                    <a:pt x="992987" y="139613"/>
                  </a:lnTo>
                  <a:lnTo>
                    <a:pt x="947572" y="152618"/>
                  </a:lnTo>
                  <a:lnTo>
                    <a:pt x="902431" y="167425"/>
                  </a:lnTo>
                  <a:lnTo>
                    <a:pt x="857609" y="184049"/>
                  </a:lnTo>
                  <a:lnTo>
                    <a:pt x="813153" y="202503"/>
                  </a:lnTo>
                  <a:lnTo>
                    <a:pt x="769110" y="222801"/>
                  </a:lnTo>
                  <a:lnTo>
                    <a:pt x="725526" y="244957"/>
                  </a:lnTo>
                  <a:lnTo>
                    <a:pt x="683503" y="268299"/>
                  </a:lnTo>
                  <a:lnTo>
                    <a:pt x="642727" y="293007"/>
                  </a:lnTo>
                  <a:lnTo>
                    <a:pt x="603210" y="319037"/>
                  </a:lnTo>
                  <a:lnTo>
                    <a:pt x="564967" y="346344"/>
                  </a:lnTo>
                  <a:lnTo>
                    <a:pt x="528011" y="374885"/>
                  </a:lnTo>
                  <a:lnTo>
                    <a:pt x="492356" y="404615"/>
                  </a:lnTo>
                  <a:lnTo>
                    <a:pt x="458014" y="435491"/>
                  </a:lnTo>
                  <a:lnTo>
                    <a:pt x="424999" y="467469"/>
                  </a:lnTo>
                  <a:lnTo>
                    <a:pt x="393324" y="500504"/>
                  </a:lnTo>
                  <a:lnTo>
                    <a:pt x="363004" y="534553"/>
                  </a:lnTo>
                  <a:lnTo>
                    <a:pt x="334051" y="569571"/>
                  </a:lnTo>
                  <a:lnTo>
                    <a:pt x="306479" y="605515"/>
                  </a:lnTo>
                  <a:lnTo>
                    <a:pt x="280301" y="642340"/>
                  </a:lnTo>
                  <a:lnTo>
                    <a:pt x="255530" y="680003"/>
                  </a:lnTo>
                  <a:lnTo>
                    <a:pt x="232181" y="718459"/>
                  </a:lnTo>
                  <a:lnTo>
                    <a:pt x="210265" y="757665"/>
                  </a:lnTo>
                  <a:lnTo>
                    <a:pt x="189798" y="797576"/>
                  </a:lnTo>
                  <a:lnTo>
                    <a:pt x="170792" y="838148"/>
                  </a:lnTo>
                  <a:lnTo>
                    <a:pt x="153260" y="879338"/>
                  </a:lnTo>
                  <a:lnTo>
                    <a:pt x="137216" y="921101"/>
                  </a:lnTo>
                  <a:lnTo>
                    <a:pt x="122674" y="963394"/>
                  </a:lnTo>
                  <a:lnTo>
                    <a:pt x="109646" y="1006172"/>
                  </a:lnTo>
                  <a:lnTo>
                    <a:pt x="98147" y="1049392"/>
                  </a:lnTo>
                  <a:lnTo>
                    <a:pt x="88189" y="1093008"/>
                  </a:lnTo>
                  <a:lnTo>
                    <a:pt x="79786" y="1136978"/>
                  </a:lnTo>
                  <a:lnTo>
                    <a:pt x="72952" y="1181258"/>
                  </a:lnTo>
                  <a:lnTo>
                    <a:pt x="67699" y="1225802"/>
                  </a:lnTo>
                  <a:lnTo>
                    <a:pt x="64042" y="1270568"/>
                  </a:lnTo>
                  <a:lnTo>
                    <a:pt x="61993" y="1315511"/>
                  </a:lnTo>
                  <a:lnTo>
                    <a:pt x="61566" y="1360588"/>
                  </a:lnTo>
                  <a:lnTo>
                    <a:pt x="62775" y="1405753"/>
                  </a:lnTo>
                  <a:lnTo>
                    <a:pt x="65633" y="1450964"/>
                  </a:lnTo>
                  <a:lnTo>
                    <a:pt x="70152" y="1496176"/>
                  </a:lnTo>
                  <a:lnTo>
                    <a:pt x="76348" y="1541345"/>
                  </a:lnTo>
                  <a:lnTo>
                    <a:pt x="84232" y="1586428"/>
                  </a:lnTo>
                  <a:lnTo>
                    <a:pt x="93819" y="1631379"/>
                  </a:lnTo>
                  <a:lnTo>
                    <a:pt x="105122" y="1676156"/>
                  </a:lnTo>
                  <a:lnTo>
                    <a:pt x="118154" y="1720713"/>
                  </a:lnTo>
                  <a:lnTo>
                    <a:pt x="132929" y="1765008"/>
                  </a:lnTo>
                  <a:lnTo>
                    <a:pt x="149459" y="1808996"/>
                  </a:lnTo>
                  <a:lnTo>
                    <a:pt x="167760" y="1852633"/>
                  </a:lnTo>
                  <a:lnTo>
                    <a:pt x="187843" y="1895875"/>
                  </a:lnTo>
                  <a:lnTo>
                    <a:pt x="209722" y="1938679"/>
                  </a:lnTo>
                  <a:lnTo>
                    <a:pt x="228334" y="1973570"/>
                  </a:lnTo>
                  <a:close/>
                </a:path>
              </a:pathLst>
            </a:custGeom>
            <a:solidFill>
              <a:srgbClr val="FF99FF">
                <a:alpha val="54899"/>
              </a:srgbClr>
            </a:solidFill>
          </p:spPr>
          <p:txBody>
            <a:bodyPr wrap="square" lIns="0" tIns="0" rIns="0" bIns="0" rtlCol="0"/>
            <a:lstStyle/>
            <a:p>
              <a:endParaRPr/>
            </a:p>
          </p:txBody>
        </p:sp>
        <p:sp>
          <p:nvSpPr>
            <p:cNvPr id="18" name="object 18"/>
            <p:cNvSpPr/>
            <p:nvPr/>
          </p:nvSpPr>
          <p:spPr>
            <a:xfrm>
              <a:off x="1566931" y="6389982"/>
              <a:ext cx="1530985" cy="1932305"/>
            </a:xfrm>
            <a:custGeom>
              <a:avLst/>
              <a:gdLst/>
              <a:ahLst/>
              <a:cxnLst/>
              <a:rect l="l" t="t" r="r" b="b"/>
              <a:pathLst>
                <a:path w="1530985" h="1932304">
                  <a:moveTo>
                    <a:pt x="0" y="1920089"/>
                  </a:moveTo>
                  <a:lnTo>
                    <a:pt x="33644" y="1879760"/>
                  </a:lnTo>
                  <a:lnTo>
                    <a:pt x="62116" y="1834985"/>
                  </a:lnTo>
                  <a:lnTo>
                    <a:pt x="86537" y="1786368"/>
                  </a:lnTo>
                  <a:lnTo>
                    <a:pt x="108030" y="1734510"/>
                  </a:lnTo>
                  <a:lnTo>
                    <a:pt x="119875" y="1711869"/>
                  </a:lnTo>
                  <a:lnTo>
                    <a:pt x="156108" y="1677448"/>
                  </a:lnTo>
                  <a:lnTo>
                    <a:pt x="205902" y="1654312"/>
                  </a:lnTo>
                  <a:lnTo>
                    <a:pt x="265458" y="1638627"/>
                  </a:lnTo>
                  <a:lnTo>
                    <a:pt x="364791" y="1620678"/>
                  </a:lnTo>
                  <a:lnTo>
                    <a:pt x="398670" y="1614265"/>
                  </a:lnTo>
                  <a:lnTo>
                    <a:pt x="464730" y="1597917"/>
                  </a:lnTo>
                  <a:lnTo>
                    <a:pt x="525365" y="1573677"/>
                  </a:lnTo>
                  <a:lnTo>
                    <a:pt x="576776" y="1537710"/>
                  </a:lnTo>
                  <a:lnTo>
                    <a:pt x="615165" y="1486180"/>
                  </a:lnTo>
                  <a:lnTo>
                    <a:pt x="636737" y="1415252"/>
                  </a:lnTo>
                  <a:lnTo>
                    <a:pt x="640029" y="1371315"/>
                  </a:lnTo>
                  <a:lnTo>
                    <a:pt x="637692" y="1321089"/>
                  </a:lnTo>
                  <a:lnTo>
                    <a:pt x="633814" y="1272045"/>
                  </a:lnTo>
                  <a:lnTo>
                    <a:pt x="631956" y="1223444"/>
                  </a:lnTo>
                  <a:lnTo>
                    <a:pt x="632130" y="1175346"/>
                  </a:lnTo>
                  <a:lnTo>
                    <a:pt x="634347" y="1127810"/>
                  </a:lnTo>
                  <a:lnTo>
                    <a:pt x="638621" y="1080896"/>
                  </a:lnTo>
                  <a:lnTo>
                    <a:pt x="644962" y="1034661"/>
                  </a:lnTo>
                  <a:lnTo>
                    <a:pt x="653382" y="989167"/>
                  </a:lnTo>
                  <a:lnTo>
                    <a:pt x="663894" y="944471"/>
                  </a:lnTo>
                  <a:lnTo>
                    <a:pt x="676509" y="900633"/>
                  </a:lnTo>
                  <a:lnTo>
                    <a:pt x="691240" y="857713"/>
                  </a:lnTo>
                  <a:lnTo>
                    <a:pt x="708098" y="815769"/>
                  </a:lnTo>
                  <a:lnTo>
                    <a:pt x="727095" y="774860"/>
                  </a:lnTo>
                  <a:lnTo>
                    <a:pt x="748243" y="735047"/>
                  </a:lnTo>
                  <a:lnTo>
                    <a:pt x="771554" y="696387"/>
                  </a:lnTo>
                  <a:lnTo>
                    <a:pt x="797039" y="658941"/>
                  </a:lnTo>
                  <a:lnTo>
                    <a:pt x="824712" y="622768"/>
                  </a:lnTo>
                  <a:lnTo>
                    <a:pt x="854583" y="587926"/>
                  </a:lnTo>
                  <a:lnTo>
                    <a:pt x="886665" y="554474"/>
                  </a:lnTo>
                  <a:lnTo>
                    <a:pt x="920969" y="522473"/>
                  </a:lnTo>
                  <a:lnTo>
                    <a:pt x="957508" y="491981"/>
                  </a:lnTo>
                  <a:lnTo>
                    <a:pt x="996292" y="463058"/>
                  </a:lnTo>
                  <a:lnTo>
                    <a:pt x="1037336" y="435762"/>
                  </a:lnTo>
                  <a:lnTo>
                    <a:pt x="1080649" y="410153"/>
                  </a:lnTo>
                  <a:lnTo>
                    <a:pt x="1126244" y="386290"/>
                  </a:lnTo>
                  <a:lnTo>
                    <a:pt x="1174133" y="364233"/>
                  </a:lnTo>
                  <a:lnTo>
                    <a:pt x="1237591" y="333174"/>
                  </a:lnTo>
                  <a:lnTo>
                    <a:pt x="1289549" y="300407"/>
                  </a:lnTo>
                  <a:lnTo>
                    <a:pt x="1330975" y="266364"/>
                  </a:lnTo>
                  <a:lnTo>
                    <a:pt x="1362836" y="231479"/>
                  </a:lnTo>
                  <a:lnTo>
                    <a:pt x="1386098" y="196183"/>
                  </a:lnTo>
                  <a:lnTo>
                    <a:pt x="1401727" y="160909"/>
                  </a:lnTo>
                  <a:lnTo>
                    <a:pt x="1413956" y="92156"/>
                  </a:lnTo>
                  <a:lnTo>
                    <a:pt x="1412488" y="59541"/>
                  </a:lnTo>
                  <a:lnTo>
                    <a:pt x="1407255" y="28679"/>
                  </a:lnTo>
                  <a:lnTo>
                    <a:pt x="1399223" y="0"/>
                  </a:lnTo>
                  <a:lnTo>
                    <a:pt x="1418994" y="43481"/>
                  </a:lnTo>
                  <a:lnTo>
                    <a:pt x="1437109" y="87320"/>
                  </a:lnTo>
                  <a:lnTo>
                    <a:pt x="1453580" y="131478"/>
                  </a:lnTo>
                  <a:lnTo>
                    <a:pt x="1468418" y="175918"/>
                  </a:lnTo>
                  <a:lnTo>
                    <a:pt x="1481635" y="220602"/>
                  </a:lnTo>
                  <a:lnTo>
                    <a:pt x="1493244" y="265492"/>
                  </a:lnTo>
                  <a:lnTo>
                    <a:pt x="1503255" y="310549"/>
                  </a:lnTo>
                  <a:lnTo>
                    <a:pt x="1511679" y="355737"/>
                  </a:lnTo>
                  <a:lnTo>
                    <a:pt x="1518530" y="401017"/>
                  </a:lnTo>
                  <a:lnTo>
                    <a:pt x="1523818" y="446351"/>
                  </a:lnTo>
                  <a:lnTo>
                    <a:pt x="1527554" y="491701"/>
                  </a:lnTo>
                  <a:lnTo>
                    <a:pt x="1529751" y="537031"/>
                  </a:lnTo>
                  <a:lnTo>
                    <a:pt x="1530421" y="582301"/>
                  </a:lnTo>
                  <a:lnTo>
                    <a:pt x="1529574" y="627473"/>
                  </a:lnTo>
                  <a:lnTo>
                    <a:pt x="1527223" y="672511"/>
                  </a:lnTo>
                  <a:lnTo>
                    <a:pt x="1523379" y="717376"/>
                  </a:lnTo>
                  <a:lnTo>
                    <a:pt x="1518053" y="762030"/>
                  </a:lnTo>
                  <a:lnTo>
                    <a:pt x="1511258" y="806435"/>
                  </a:lnTo>
                  <a:lnTo>
                    <a:pt x="1503004" y="850554"/>
                  </a:lnTo>
                  <a:lnTo>
                    <a:pt x="1493305" y="894349"/>
                  </a:lnTo>
                  <a:lnTo>
                    <a:pt x="1482170" y="937781"/>
                  </a:lnTo>
                  <a:lnTo>
                    <a:pt x="1469612" y="980813"/>
                  </a:lnTo>
                  <a:lnTo>
                    <a:pt x="1455643" y="1023407"/>
                  </a:lnTo>
                  <a:lnTo>
                    <a:pt x="1440274" y="1065525"/>
                  </a:lnTo>
                  <a:lnTo>
                    <a:pt x="1423516" y="1107129"/>
                  </a:lnTo>
                  <a:lnTo>
                    <a:pt x="1405382" y="1148182"/>
                  </a:lnTo>
                  <a:lnTo>
                    <a:pt x="1385882" y="1188645"/>
                  </a:lnTo>
                  <a:lnTo>
                    <a:pt x="1365030" y="1228481"/>
                  </a:lnTo>
                  <a:lnTo>
                    <a:pt x="1342835" y="1267651"/>
                  </a:lnTo>
                  <a:lnTo>
                    <a:pt x="1319310" y="1306119"/>
                  </a:lnTo>
                  <a:lnTo>
                    <a:pt x="1294467" y="1343845"/>
                  </a:lnTo>
                  <a:lnTo>
                    <a:pt x="1268317" y="1380792"/>
                  </a:lnTo>
                  <a:lnTo>
                    <a:pt x="1240871" y="1416923"/>
                  </a:lnTo>
                  <a:lnTo>
                    <a:pt x="1212142" y="1452199"/>
                  </a:lnTo>
                  <a:lnTo>
                    <a:pt x="1182141" y="1486582"/>
                  </a:lnTo>
                  <a:lnTo>
                    <a:pt x="1150879" y="1520035"/>
                  </a:lnTo>
                  <a:lnTo>
                    <a:pt x="1118369" y="1552520"/>
                  </a:lnTo>
                  <a:lnTo>
                    <a:pt x="1084621" y="1583999"/>
                  </a:lnTo>
                  <a:lnTo>
                    <a:pt x="1049648" y="1614433"/>
                  </a:lnTo>
                  <a:lnTo>
                    <a:pt x="1013461" y="1643786"/>
                  </a:lnTo>
                  <a:lnTo>
                    <a:pt x="976072" y="1672019"/>
                  </a:lnTo>
                  <a:lnTo>
                    <a:pt x="937492" y="1699094"/>
                  </a:lnTo>
                  <a:lnTo>
                    <a:pt x="897733" y="1724974"/>
                  </a:lnTo>
                  <a:lnTo>
                    <a:pt x="856806" y="1749620"/>
                  </a:lnTo>
                  <a:lnTo>
                    <a:pt x="814724" y="1772995"/>
                  </a:lnTo>
                  <a:lnTo>
                    <a:pt x="768710" y="1796410"/>
                  </a:lnTo>
                  <a:lnTo>
                    <a:pt x="722206" y="1817912"/>
                  </a:lnTo>
                  <a:lnTo>
                    <a:pt x="675262" y="1837514"/>
                  </a:lnTo>
                  <a:lnTo>
                    <a:pt x="627928" y="1855229"/>
                  </a:lnTo>
                  <a:lnTo>
                    <a:pt x="580255" y="1871073"/>
                  </a:lnTo>
                  <a:lnTo>
                    <a:pt x="532293" y="1885057"/>
                  </a:lnTo>
                  <a:lnTo>
                    <a:pt x="484092" y="1897196"/>
                  </a:lnTo>
                  <a:lnTo>
                    <a:pt x="435702" y="1907503"/>
                  </a:lnTo>
                  <a:lnTo>
                    <a:pt x="387174" y="1915993"/>
                  </a:lnTo>
                  <a:lnTo>
                    <a:pt x="338557" y="1922677"/>
                  </a:lnTo>
                  <a:lnTo>
                    <a:pt x="289903" y="1927571"/>
                  </a:lnTo>
                  <a:lnTo>
                    <a:pt x="241262" y="1930688"/>
                  </a:lnTo>
                  <a:lnTo>
                    <a:pt x="192683" y="1932041"/>
                  </a:lnTo>
                  <a:lnTo>
                    <a:pt x="144217" y="1931644"/>
                  </a:lnTo>
                  <a:lnTo>
                    <a:pt x="95914" y="1929511"/>
                  </a:lnTo>
                  <a:lnTo>
                    <a:pt x="47825" y="1925654"/>
                  </a:lnTo>
                  <a:lnTo>
                    <a:pt x="0" y="1920089"/>
                  </a:lnTo>
                  <a:close/>
                </a:path>
              </a:pathLst>
            </a:custGeom>
            <a:solidFill>
              <a:srgbClr val="FF99FF">
                <a:alpha val="10198"/>
              </a:srgbClr>
            </a:solidFill>
          </p:spPr>
          <p:txBody>
            <a:bodyPr wrap="square" lIns="0" tIns="0" rIns="0" bIns="0" rtlCol="0"/>
            <a:lstStyle/>
            <a:p>
              <a:endParaRPr/>
            </a:p>
          </p:txBody>
        </p:sp>
        <p:pic>
          <p:nvPicPr>
            <p:cNvPr id="19" name="object 19"/>
            <p:cNvPicPr/>
            <p:nvPr/>
          </p:nvPicPr>
          <p:blipFill>
            <a:blip r:embed="rId14" cstate="print"/>
            <a:stretch>
              <a:fillRect/>
            </a:stretch>
          </p:blipFill>
          <p:spPr>
            <a:xfrm>
              <a:off x="0" y="6790677"/>
              <a:ext cx="4163753" cy="1118851"/>
            </a:xfrm>
            <a:prstGeom prst="rect">
              <a:avLst/>
            </a:prstGeom>
          </p:spPr>
        </p:pic>
        <p:sp>
          <p:nvSpPr>
            <p:cNvPr id="20" name="object 20"/>
            <p:cNvSpPr/>
            <p:nvPr/>
          </p:nvSpPr>
          <p:spPr>
            <a:xfrm>
              <a:off x="15707278" y="2085627"/>
              <a:ext cx="2579370" cy="2578735"/>
            </a:xfrm>
            <a:custGeom>
              <a:avLst/>
              <a:gdLst/>
              <a:ahLst/>
              <a:cxnLst/>
              <a:rect l="l" t="t" r="r" b="b"/>
              <a:pathLst>
                <a:path w="2579369" h="2578735">
                  <a:moveTo>
                    <a:pt x="1289621" y="2578515"/>
                  </a:moveTo>
                  <a:lnTo>
                    <a:pt x="1244632" y="2577734"/>
                  </a:lnTo>
                  <a:lnTo>
                    <a:pt x="1199686" y="2575393"/>
                  </a:lnTo>
                  <a:lnTo>
                    <a:pt x="1154829" y="2571491"/>
                  </a:lnTo>
                  <a:lnTo>
                    <a:pt x="1110104" y="2566029"/>
                  </a:lnTo>
                  <a:lnTo>
                    <a:pt x="1065555" y="2559006"/>
                  </a:lnTo>
                  <a:lnTo>
                    <a:pt x="1021226" y="2550422"/>
                  </a:lnTo>
                  <a:lnTo>
                    <a:pt x="977161" y="2540277"/>
                  </a:lnTo>
                  <a:lnTo>
                    <a:pt x="933404" y="2528571"/>
                  </a:lnTo>
                  <a:lnTo>
                    <a:pt x="889999" y="2515305"/>
                  </a:lnTo>
                  <a:lnTo>
                    <a:pt x="846990" y="2500478"/>
                  </a:lnTo>
                  <a:lnTo>
                    <a:pt x="804421" y="2484091"/>
                  </a:lnTo>
                  <a:lnTo>
                    <a:pt x="762337" y="2466142"/>
                  </a:lnTo>
                  <a:lnTo>
                    <a:pt x="720781" y="2446633"/>
                  </a:lnTo>
                  <a:lnTo>
                    <a:pt x="679796" y="2425563"/>
                  </a:lnTo>
                  <a:lnTo>
                    <a:pt x="639428" y="2402933"/>
                  </a:lnTo>
                  <a:lnTo>
                    <a:pt x="599721" y="2378742"/>
                  </a:lnTo>
                  <a:lnTo>
                    <a:pt x="560717" y="2352990"/>
                  </a:lnTo>
                  <a:lnTo>
                    <a:pt x="522461" y="2325677"/>
                  </a:lnTo>
                  <a:lnTo>
                    <a:pt x="484998" y="2296803"/>
                  </a:lnTo>
                  <a:lnTo>
                    <a:pt x="448371" y="2266369"/>
                  </a:lnTo>
                  <a:lnTo>
                    <a:pt x="412625" y="2234374"/>
                  </a:lnTo>
                  <a:lnTo>
                    <a:pt x="377802" y="2200819"/>
                  </a:lnTo>
                  <a:lnTo>
                    <a:pt x="344237" y="2166006"/>
                  </a:lnTo>
                  <a:lnTo>
                    <a:pt x="312233" y="2130269"/>
                  </a:lnTo>
                  <a:lnTo>
                    <a:pt x="281790" y="2093653"/>
                  </a:lnTo>
                  <a:lnTo>
                    <a:pt x="252909" y="2056200"/>
                  </a:lnTo>
                  <a:lnTo>
                    <a:pt x="225588" y="2017955"/>
                  </a:lnTo>
                  <a:lnTo>
                    <a:pt x="199829" y="1978963"/>
                  </a:lnTo>
                  <a:lnTo>
                    <a:pt x="175631" y="1939266"/>
                  </a:lnTo>
                  <a:lnTo>
                    <a:pt x="152994" y="1898910"/>
                  </a:lnTo>
                  <a:lnTo>
                    <a:pt x="131918" y="1857937"/>
                  </a:lnTo>
                  <a:lnTo>
                    <a:pt x="112404" y="1816392"/>
                  </a:lnTo>
                  <a:lnTo>
                    <a:pt x="94450" y="1774320"/>
                  </a:lnTo>
                  <a:lnTo>
                    <a:pt x="78058" y="1731763"/>
                  </a:lnTo>
                  <a:lnTo>
                    <a:pt x="63227" y="1688766"/>
                  </a:lnTo>
                  <a:lnTo>
                    <a:pt x="49957" y="1645374"/>
                  </a:lnTo>
                  <a:lnTo>
                    <a:pt x="38248" y="1601629"/>
                  </a:lnTo>
                  <a:lnTo>
                    <a:pt x="28101" y="1557577"/>
                  </a:lnTo>
                  <a:lnTo>
                    <a:pt x="19514" y="1513260"/>
                  </a:lnTo>
                  <a:lnTo>
                    <a:pt x="12489" y="1468724"/>
                  </a:lnTo>
                  <a:lnTo>
                    <a:pt x="7025" y="1424011"/>
                  </a:lnTo>
                  <a:lnTo>
                    <a:pt x="3122" y="1379166"/>
                  </a:lnTo>
                  <a:lnTo>
                    <a:pt x="780" y="1334234"/>
                  </a:lnTo>
                  <a:lnTo>
                    <a:pt x="0" y="1289257"/>
                  </a:lnTo>
                  <a:lnTo>
                    <a:pt x="780" y="1244281"/>
                  </a:lnTo>
                  <a:lnTo>
                    <a:pt x="3122" y="1199348"/>
                  </a:lnTo>
                  <a:lnTo>
                    <a:pt x="7025" y="1154503"/>
                  </a:lnTo>
                  <a:lnTo>
                    <a:pt x="12489" y="1109791"/>
                  </a:lnTo>
                  <a:lnTo>
                    <a:pt x="19514" y="1065254"/>
                  </a:lnTo>
                  <a:lnTo>
                    <a:pt x="28101" y="1020938"/>
                  </a:lnTo>
                  <a:lnTo>
                    <a:pt x="38248" y="976885"/>
                  </a:lnTo>
                  <a:lnTo>
                    <a:pt x="49957" y="933140"/>
                  </a:lnTo>
                  <a:lnTo>
                    <a:pt x="63227" y="889748"/>
                  </a:lnTo>
                  <a:lnTo>
                    <a:pt x="78058" y="846751"/>
                  </a:lnTo>
                  <a:lnTo>
                    <a:pt x="94450" y="804195"/>
                  </a:lnTo>
                  <a:lnTo>
                    <a:pt x="112404" y="762122"/>
                  </a:lnTo>
                  <a:lnTo>
                    <a:pt x="131918" y="720577"/>
                  </a:lnTo>
                  <a:lnTo>
                    <a:pt x="152994" y="679605"/>
                  </a:lnTo>
                  <a:lnTo>
                    <a:pt x="175631" y="639248"/>
                  </a:lnTo>
                  <a:lnTo>
                    <a:pt x="199829" y="599551"/>
                  </a:lnTo>
                  <a:lnTo>
                    <a:pt x="225588" y="560559"/>
                  </a:lnTo>
                  <a:lnTo>
                    <a:pt x="252909" y="522314"/>
                  </a:lnTo>
                  <a:lnTo>
                    <a:pt x="281790" y="484862"/>
                  </a:lnTo>
                  <a:lnTo>
                    <a:pt x="312233" y="448245"/>
                  </a:lnTo>
                  <a:lnTo>
                    <a:pt x="344237" y="412508"/>
                  </a:lnTo>
                  <a:lnTo>
                    <a:pt x="377802" y="377696"/>
                  </a:lnTo>
                  <a:lnTo>
                    <a:pt x="412625" y="344140"/>
                  </a:lnTo>
                  <a:lnTo>
                    <a:pt x="448371" y="312145"/>
                  </a:lnTo>
                  <a:lnTo>
                    <a:pt x="484998" y="281711"/>
                  </a:lnTo>
                  <a:lnTo>
                    <a:pt x="522461" y="252837"/>
                  </a:lnTo>
                  <a:lnTo>
                    <a:pt x="560717" y="225525"/>
                  </a:lnTo>
                  <a:lnTo>
                    <a:pt x="599721" y="199773"/>
                  </a:lnTo>
                  <a:lnTo>
                    <a:pt x="639428" y="175581"/>
                  </a:lnTo>
                  <a:lnTo>
                    <a:pt x="679796" y="152951"/>
                  </a:lnTo>
                  <a:lnTo>
                    <a:pt x="720781" y="131881"/>
                  </a:lnTo>
                  <a:lnTo>
                    <a:pt x="762337" y="112372"/>
                  </a:lnTo>
                  <a:lnTo>
                    <a:pt x="804421" y="94424"/>
                  </a:lnTo>
                  <a:lnTo>
                    <a:pt x="846990" y="78036"/>
                  </a:lnTo>
                  <a:lnTo>
                    <a:pt x="889999" y="63209"/>
                  </a:lnTo>
                  <a:lnTo>
                    <a:pt x="933404" y="49943"/>
                  </a:lnTo>
                  <a:lnTo>
                    <a:pt x="977161" y="38237"/>
                  </a:lnTo>
                  <a:lnTo>
                    <a:pt x="1021226" y="28093"/>
                  </a:lnTo>
                  <a:lnTo>
                    <a:pt x="1065555" y="19509"/>
                  </a:lnTo>
                  <a:lnTo>
                    <a:pt x="1110104" y="12485"/>
                  </a:lnTo>
                  <a:lnTo>
                    <a:pt x="1154829" y="7023"/>
                  </a:lnTo>
                  <a:lnTo>
                    <a:pt x="1199686" y="3121"/>
                  </a:lnTo>
                  <a:lnTo>
                    <a:pt x="1244632" y="780"/>
                  </a:lnTo>
                  <a:lnTo>
                    <a:pt x="1289621" y="0"/>
                  </a:lnTo>
                  <a:lnTo>
                    <a:pt x="1334610" y="780"/>
                  </a:lnTo>
                  <a:lnTo>
                    <a:pt x="1379555" y="3121"/>
                  </a:lnTo>
                  <a:lnTo>
                    <a:pt x="1424413" y="7023"/>
                  </a:lnTo>
                  <a:lnTo>
                    <a:pt x="1469138" y="12485"/>
                  </a:lnTo>
                  <a:lnTo>
                    <a:pt x="1513687" y="19509"/>
                  </a:lnTo>
                  <a:lnTo>
                    <a:pt x="1558016" y="28093"/>
                  </a:lnTo>
                  <a:lnTo>
                    <a:pt x="1602081" y="38237"/>
                  </a:lnTo>
                  <a:lnTo>
                    <a:pt x="1645838" y="49943"/>
                  </a:lnTo>
                  <a:lnTo>
                    <a:pt x="1689243" y="63209"/>
                  </a:lnTo>
                  <a:lnTo>
                    <a:pt x="1732252" y="78036"/>
                  </a:lnTo>
                  <a:lnTo>
                    <a:pt x="1774820" y="94424"/>
                  </a:lnTo>
                  <a:lnTo>
                    <a:pt x="1816905" y="112372"/>
                  </a:lnTo>
                  <a:lnTo>
                    <a:pt x="1858461" y="131881"/>
                  </a:lnTo>
                  <a:lnTo>
                    <a:pt x="1899445" y="152951"/>
                  </a:lnTo>
                  <a:lnTo>
                    <a:pt x="1939813" y="175581"/>
                  </a:lnTo>
                  <a:lnTo>
                    <a:pt x="1979521" y="199773"/>
                  </a:lnTo>
                  <a:lnTo>
                    <a:pt x="2018525" y="225525"/>
                  </a:lnTo>
                  <a:lnTo>
                    <a:pt x="2056780" y="252837"/>
                  </a:lnTo>
                  <a:lnTo>
                    <a:pt x="2094243" y="281711"/>
                  </a:lnTo>
                  <a:lnTo>
                    <a:pt x="2130870" y="312145"/>
                  </a:lnTo>
                  <a:lnTo>
                    <a:pt x="2166617" y="344140"/>
                  </a:lnTo>
                  <a:lnTo>
                    <a:pt x="2201440" y="377696"/>
                  </a:lnTo>
                  <a:lnTo>
                    <a:pt x="2235005" y="412508"/>
                  </a:lnTo>
                  <a:lnTo>
                    <a:pt x="2267009" y="448245"/>
                  </a:lnTo>
                  <a:lnTo>
                    <a:pt x="2297451" y="484862"/>
                  </a:lnTo>
                  <a:lnTo>
                    <a:pt x="2326333" y="522314"/>
                  </a:lnTo>
                  <a:lnTo>
                    <a:pt x="2353653" y="560559"/>
                  </a:lnTo>
                  <a:lnTo>
                    <a:pt x="2379413" y="599551"/>
                  </a:lnTo>
                  <a:lnTo>
                    <a:pt x="2403611" y="639248"/>
                  </a:lnTo>
                  <a:lnTo>
                    <a:pt x="2426248" y="679605"/>
                  </a:lnTo>
                  <a:lnTo>
                    <a:pt x="2447323" y="720577"/>
                  </a:lnTo>
                  <a:lnTo>
                    <a:pt x="2466838" y="762122"/>
                  </a:lnTo>
                  <a:lnTo>
                    <a:pt x="2484791" y="804195"/>
                  </a:lnTo>
                  <a:lnTo>
                    <a:pt x="2501184" y="846751"/>
                  </a:lnTo>
                  <a:lnTo>
                    <a:pt x="2516015" y="889748"/>
                  </a:lnTo>
                  <a:lnTo>
                    <a:pt x="2529285" y="933140"/>
                  </a:lnTo>
                  <a:lnTo>
                    <a:pt x="2540993" y="976885"/>
                  </a:lnTo>
                  <a:lnTo>
                    <a:pt x="2551141" y="1020938"/>
                  </a:lnTo>
                  <a:lnTo>
                    <a:pt x="2559727" y="1065254"/>
                  </a:lnTo>
                  <a:lnTo>
                    <a:pt x="2566753" y="1109791"/>
                  </a:lnTo>
                  <a:lnTo>
                    <a:pt x="2572217" y="1154503"/>
                  </a:lnTo>
                  <a:lnTo>
                    <a:pt x="2576120" y="1199348"/>
                  </a:lnTo>
                  <a:lnTo>
                    <a:pt x="2578461" y="1244281"/>
                  </a:lnTo>
                  <a:lnTo>
                    <a:pt x="2579242" y="1289257"/>
                  </a:lnTo>
                  <a:lnTo>
                    <a:pt x="2578461" y="1334234"/>
                  </a:lnTo>
                  <a:lnTo>
                    <a:pt x="2576120" y="1379166"/>
                  </a:lnTo>
                  <a:lnTo>
                    <a:pt x="2572217" y="1424011"/>
                  </a:lnTo>
                  <a:lnTo>
                    <a:pt x="2566753" y="1468724"/>
                  </a:lnTo>
                  <a:lnTo>
                    <a:pt x="2559727" y="1513260"/>
                  </a:lnTo>
                  <a:lnTo>
                    <a:pt x="2551141" y="1557577"/>
                  </a:lnTo>
                  <a:lnTo>
                    <a:pt x="2540993" y="1601629"/>
                  </a:lnTo>
                  <a:lnTo>
                    <a:pt x="2529285" y="1645374"/>
                  </a:lnTo>
                  <a:lnTo>
                    <a:pt x="2516015" y="1688766"/>
                  </a:lnTo>
                  <a:lnTo>
                    <a:pt x="2501184" y="1731763"/>
                  </a:lnTo>
                  <a:lnTo>
                    <a:pt x="2484791" y="1774320"/>
                  </a:lnTo>
                  <a:lnTo>
                    <a:pt x="2466838" y="1816392"/>
                  </a:lnTo>
                  <a:lnTo>
                    <a:pt x="2447323" y="1857937"/>
                  </a:lnTo>
                  <a:lnTo>
                    <a:pt x="2426248" y="1898910"/>
                  </a:lnTo>
                  <a:lnTo>
                    <a:pt x="2403611" y="1939266"/>
                  </a:lnTo>
                  <a:lnTo>
                    <a:pt x="2379413" y="1978963"/>
                  </a:lnTo>
                  <a:lnTo>
                    <a:pt x="2353653" y="2017955"/>
                  </a:lnTo>
                  <a:lnTo>
                    <a:pt x="2326333" y="2056200"/>
                  </a:lnTo>
                  <a:lnTo>
                    <a:pt x="2297451" y="2093653"/>
                  </a:lnTo>
                  <a:lnTo>
                    <a:pt x="2267009" y="2130269"/>
                  </a:lnTo>
                  <a:lnTo>
                    <a:pt x="2235005" y="2166006"/>
                  </a:lnTo>
                  <a:lnTo>
                    <a:pt x="2201440" y="2200819"/>
                  </a:lnTo>
                  <a:lnTo>
                    <a:pt x="2166617" y="2234374"/>
                  </a:lnTo>
                  <a:lnTo>
                    <a:pt x="2130870" y="2266369"/>
                  </a:lnTo>
                  <a:lnTo>
                    <a:pt x="2094243" y="2296803"/>
                  </a:lnTo>
                  <a:lnTo>
                    <a:pt x="2056780" y="2325677"/>
                  </a:lnTo>
                  <a:lnTo>
                    <a:pt x="2018525" y="2352990"/>
                  </a:lnTo>
                  <a:lnTo>
                    <a:pt x="1979521" y="2378742"/>
                  </a:lnTo>
                  <a:lnTo>
                    <a:pt x="1939813" y="2402933"/>
                  </a:lnTo>
                  <a:lnTo>
                    <a:pt x="1899445" y="2425563"/>
                  </a:lnTo>
                  <a:lnTo>
                    <a:pt x="1858461" y="2446633"/>
                  </a:lnTo>
                  <a:lnTo>
                    <a:pt x="1816905" y="2466142"/>
                  </a:lnTo>
                  <a:lnTo>
                    <a:pt x="1774820" y="2484091"/>
                  </a:lnTo>
                  <a:lnTo>
                    <a:pt x="1732252" y="2500478"/>
                  </a:lnTo>
                  <a:lnTo>
                    <a:pt x="1689243" y="2515305"/>
                  </a:lnTo>
                  <a:lnTo>
                    <a:pt x="1645838" y="2528571"/>
                  </a:lnTo>
                  <a:lnTo>
                    <a:pt x="1602081" y="2540277"/>
                  </a:lnTo>
                  <a:lnTo>
                    <a:pt x="1558016" y="2550422"/>
                  </a:lnTo>
                  <a:lnTo>
                    <a:pt x="1513687" y="2559006"/>
                  </a:lnTo>
                  <a:lnTo>
                    <a:pt x="1469138" y="2566029"/>
                  </a:lnTo>
                  <a:lnTo>
                    <a:pt x="1424413" y="2571491"/>
                  </a:lnTo>
                  <a:lnTo>
                    <a:pt x="1379555" y="2575393"/>
                  </a:lnTo>
                  <a:lnTo>
                    <a:pt x="1334610" y="2577734"/>
                  </a:lnTo>
                  <a:lnTo>
                    <a:pt x="1289621" y="2578515"/>
                  </a:lnTo>
                  <a:close/>
                </a:path>
              </a:pathLst>
            </a:custGeom>
            <a:solidFill>
              <a:srgbClr val="FF99FF">
                <a:alpha val="10198"/>
              </a:srgbClr>
            </a:solidFill>
          </p:spPr>
          <p:txBody>
            <a:bodyPr wrap="square" lIns="0" tIns="0" rIns="0" bIns="0" rtlCol="0"/>
            <a:lstStyle/>
            <a:p>
              <a:endParaRPr/>
            </a:p>
          </p:txBody>
        </p:sp>
        <p:sp>
          <p:nvSpPr>
            <p:cNvPr id="21" name="object 21"/>
            <p:cNvSpPr/>
            <p:nvPr/>
          </p:nvSpPr>
          <p:spPr>
            <a:xfrm>
              <a:off x="15950544" y="2328825"/>
              <a:ext cx="2092960" cy="2092325"/>
            </a:xfrm>
            <a:custGeom>
              <a:avLst/>
              <a:gdLst/>
              <a:ahLst/>
              <a:cxnLst/>
              <a:rect l="l" t="t" r="r" b="b"/>
              <a:pathLst>
                <a:path w="2092959" h="2092325">
                  <a:moveTo>
                    <a:pt x="1046354" y="2092119"/>
                  </a:moveTo>
                  <a:lnTo>
                    <a:pt x="1001749" y="2091173"/>
                  </a:lnTo>
                  <a:lnTo>
                    <a:pt x="957209" y="2088335"/>
                  </a:lnTo>
                  <a:lnTo>
                    <a:pt x="912799" y="2083606"/>
                  </a:lnTo>
                  <a:lnTo>
                    <a:pt x="868585" y="2076984"/>
                  </a:lnTo>
                  <a:lnTo>
                    <a:pt x="824631" y="2068470"/>
                  </a:lnTo>
                  <a:lnTo>
                    <a:pt x="781003" y="2058065"/>
                  </a:lnTo>
                  <a:lnTo>
                    <a:pt x="737766" y="2045767"/>
                  </a:lnTo>
                  <a:lnTo>
                    <a:pt x="694984" y="2031578"/>
                  </a:lnTo>
                  <a:lnTo>
                    <a:pt x="652724" y="2015496"/>
                  </a:lnTo>
                  <a:lnTo>
                    <a:pt x="611050" y="1997523"/>
                  </a:lnTo>
                  <a:lnTo>
                    <a:pt x="570027" y="1977658"/>
                  </a:lnTo>
                  <a:lnTo>
                    <a:pt x="529721" y="1955901"/>
                  </a:lnTo>
                  <a:lnTo>
                    <a:pt x="490196" y="1932252"/>
                  </a:lnTo>
                  <a:lnTo>
                    <a:pt x="451518" y="1906711"/>
                  </a:lnTo>
                  <a:lnTo>
                    <a:pt x="413752" y="1879278"/>
                  </a:lnTo>
                  <a:lnTo>
                    <a:pt x="376963" y="1849953"/>
                  </a:lnTo>
                  <a:lnTo>
                    <a:pt x="341217" y="1818737"/>
                  </a:lnTo>
                  <a:lnTo>
                    <a:pt x="306577" y="1785628"/>
                  </a:lnTo>
                  <a:lnTo>
                    <a:pt x="273459" y="1750995"/>
                  </a:lnTo>
                  <a:lnTo>
                    <a:pt x="242234" y="1715250"/>
                  </a:lnTo>
                  <a:lnTo>
                    <a:pt x="212901" y="1678457"/>
                  </a:lnTo>
                  <a:lnTo>
                    <a:pt x="185460" y="1640682"/>
                  </a:lnTo>
                  <a:lnTo>
                    <a:pt x="159912" y="1601992"/>
                  </a:lnTo>
                  <a:lnTo>
                    <a:pt x="136256" y="1562452"/>
                  </a:lnTo>
                  <a:lnTo>
                    <a:pt x="114493" y="1522127"/>
                  </a:lnTo>
                  <a:lnTo>
                    <a:pt x="94622" y="1481083"/>
                  </a:lnTo>
                  <a:lnTo>
                    <a:pt x="76644" y="1439385"/>
                  </a:lnTo>
                  <a:lnTo>
                    <a:pt x="60558" y="1397100"/>
                  </a:lnTo>
                  <a:lnTo>
                    <a:pt x="46365" y="1354293"/>
                  </a:lnTo>
                  <a:lnTo>
                    <a:pt x="34064" y="1311030"/>
                  </a:lnTo>
                  <a:lnTo>
                    <a:pt x="23655" y="1267376"/>
                  </a:lnTo>
                  <a:lnTo>
                    <a:pt x="15139" y="1223397"/>
                  </a:lnTo>
                  <a:lnTo>
                    <a:pt x="8516" y="1179159"/>
                  </a:lnTo>
                  <a:lnTo>
                    <a:pt x="3784" y="1134727"/>
                  </a:lnTo>
                  <a:lnTo>
                    <a:pt x="946" y="1090166"/>
                  </a:lnTo>
                  <a:lnTo>
                    <a:pt x="0" y="1045543"/>
                  </a:lnTo>
                  <a:lnTo>
                    <a:pt x="946" y="1000924"/>
                  </a:lnTo>
                  <a:lnTo>
                    <a:pt x="3784" y="956373"/>
                  </a:lnTo>
                  <a:lnTo>
                    <a:pt x="8516" y="911957"/>
                  </a:lnTo>
                  <a:lnTo>
                    <a:pt x="15139" y="867741"/>
                  </a:lnTo>
                  <a:lnTo>
                    <a:pt x="23655" y="823790"/>
                  </a:lnTo>
                  <a:lnTo>
                    <a:pt x="34064" y="780171"/>
                  </a:lnTo>
                  <a:lnTo>
                    <a:pt x="46365" y="736949"/>
                  </a:lnTo>
                  <a:lnTo>
                    <a:pt x="60558" y="694190"/>
                  </a:lnTo>
                  <a:lnTo>
                    <a:pt x="76644" y="651960"/>
                  </a:lnTo>
                  <a:lnTo>
                    <a:pt x="94622" y="610323"/>
                  </a:lnTo>
                  <a:lnTo>
                    <a:pt x="114493" y="569346"/>
                  </a:lnTo>
                  <a:lnTo>
                    <a:pt x="136256" y="529094"/>
                  </a:lnTo>
                  <a:lnTo>
                    <a:pt x="159912" y="489633"/>
                  </a:lnTo>
                  <a:lnTo>
                    <a:pt x="185460" y="451029"/>
                  </a:lnTo>
                  <a:lnTo>
                    <a:pt x="212901" y="413347"/>
                  </a:lnTo>
                  <a:lnTo>
                    <a:pt x="242234" y="376653"/>
                  </a:lnTo>
                  <a:lnTo>
                    <a:pt x="273459" y="341012"/>
                  </a:lnTo>
                  <a:lnTo>
                    <a:pt x="306577" y="306491"/>
                  </a:lnTo>
                  <a:lnTo>
                    <a:pt x="341217" y="273382"/>
                  </a:lnTo>
                  <a:lnTo>
                    <a:pt x="376963" y="242165"/>
                  </a:lnTo>
                  <a:lnTo>
                    <a:pt x="413752" y="212841"/>
                  </a:lnTo>
                  <a:lnTo>
                    <a:pt x="451518" y="185408"/>
                  </a:lnTo>
                  <a:lnTo>
                    <a:pt x="490196" y="159867"/>
                  </a:lnTo>
                  <a:lnTo>
                    <a:pt x="529721" y="136218"/>
                  </a:lnTo>
                  <a:lnTo>
                    <a:pt x="570027" y="114461"/>
                  </a:lnTo>
                  <a:lnTo>
                    <a:pt x="611050" y="94596"/>
                  </a:lnTo>
                  <a:lnTo>
                    <a:pt x="652724" y="76622"/>
                  </a:lnTo>
                  <a:lnTo>
                    <a:pt x="694984" y="60541"/>
                  </a:lnTo>
                  <a:lnTo>
                    <a:pt x="737766" y="46352"/>
                  </a:lnTo>
                  <a:lnTo>
                    <a:pt x="781003" y="34054"/>
                  </a:lnTo>
                  <a:lnTo>
                    <a:pt x="824631" y="23649"/>
                  </a:lnTo>
                  <a:lnTo>
                    <a:pt x="868585" y="15135"/>
                  </a:lnTo>
                  <a:lnTo>
                    <a:pt x="912799" y="8513"/>
                  </a:lnTo>
                  <a:lnTo>
                    <a:pt x="957209" y="3783"/>
                  </a:lnTo>
                  <a:lnTo>
                    <a:pt x="1001749" y="945"/>
                  </a:lnTo>
                  <a:lnTo>
                    <a:pt x="1046354" y="0"/>
                  </a:lnTo>
                  <a:lnTo>
                    <a:pt x="1090960" y="945"/>
                  </a:lnTo>
                  <a:lnTo>
                    <a:pt x="1135500" y="3783"/>
                  </a:lnTo>
                  <a:lnTo>
                    <a:pt x="1179909" y="8513"/>
                  </a:lnTo>
                  <a:lnTo>
                    <a:pt x="1224124" y="15135"/>
                  </a:lnTo>
                  <a:lnTo>
                    <a:pt x="1268078" y="23649"/>
                  </a:lnTo>
                  <a:lnTo>
                    <a:pt x="1311706" y="34054"/>
                  </a:lnTo>
                  <a:lnTo>
                    <a:pt x="1354943" y="46352"/>
                  </a:lnTo>
                  <a:lnTo>
                    <a:pt x="1397725" y="60541"/>
                  </a:lnTo>
                  <a:lnTo>
                    <a:pt x="1439985" y="76622"/>
                  </a:lnTo>
                  <a:lnTo>
                    <a:pt x="1481659" y="94596"/>
                  </a:lnTo>
                  <a:lnTo>
                    <a:pt x="1522682" y="114461"/>
                  </a:lnTo>
                  <a:lnTo>
                    <a:pt x="1562988" y="136218"/>
                  </a:lnTo>
                  <a:lnTo>
                    <a:pt x="1602513" y="159867"/>
                  </a:lnTo>
                  <a:lnTo>
                    <a:pt x="1641191" y="185408"/>
                  </a:lnTo>
                  <a:lnTo>
                    <a:pt x="1678957" y="212841"/>
                  </a:lnTo>
                  <a:lnTo>
                    <a:pt x="1715746" y="242165"/>
                  </a:lnTo>
                  <a:lnTo>
                    <a:pt x="1751492" y="273382"/>
                  </a:lnTo>
                  <a:lnTo>
                    <a:pt x="1786132" y="306491"/>
                  </a:lnTo>
                  <a:lnTo>
                    <a:pt x="1819250" y="341120"/>
                  </a:lnTo>
                  <a:lnTo>
                    <a:pt x="1850475" y="376857"/>
                  </a:lnTo>
                  <a:lnTo>
                    <a:pt x="1879808" y="413636"/>
                  </a:lnTo>
                  <a:lnTo>
                    <a:pt x="1907249" y="451391"/>
                  </a:lnTo>
                  <a:lnTo>
                    <a:pt x="1932797" y="490058"/>
                  </a:lnTo>
                  <a:lnTo>
                    <a:pt x="1956453" y="529572"/>
                  </a:lnTo>
                  <a:lnTo>
                    <a:pt x="1978216" y="569866"/>
                  </a:lnTo>
                  <a:lnTo>
                    <a:pt x="1998087" y="610878"/>
                  </a:lnTo>
                  <a:lnTo>
                    <a:pt x="2016065" y="652540"/>
                  </a:lnTo>
                  <a:lnTo>
                    <a:pt x="2032151" y="694788"/>
                  </a:lnTo>
                  <a:lnTo>
                    <a:pt x="2046344" y="737558"/>
                  </a:lnTo>
                  <a:lnTo>
                    <a:pt x="2058645" y="780783"/>
                  </a:lnTo>
                  <a:lnTo>
                    <a:pt x="2069054" y="824399"/>
                  </a:lnTo>
                  <a:lnTo>
                    <a:pt x="2077570" y="868340"/>
                  </a:lnTo>
                  <a:lnTo>
                    <a:pt x="2084193" y="912542"/>
                  </a:lnTo>
                  <a:lnTo>
                    <a:pt x="2088924" y="956939"/>
                  </a:lnTo>
                  <a:lnTo>
                    <a:pt x="2091763" y="1001467"/>
                  </a:lnTo>
                  <a:lnTo>
                    <a:pt x="2092709" y="1046059"/>
                  </a:lnTo>
                  <a:lnTo>
                    <a:pt x="2091763" y="1090652"/>
                  </a:lnTo>
                  <a:lnTo>
                    <a:pt x="2088924" y="1135179"/>
                  </a:lnTo>
                  <a:lnTo>
                    <a:pt x="2084193" y="1179577"/>
                  </a:lnTo>
                  <a:lnTo>
                    <a:pt x="2077570" y="1223779"/>
                  </a:lnTo>
                  <a:lnTo>
                    <a:pt x="2069054" y="1267720"/>
                  </a:lnTo>
                  <a:lnTo>
                    <a:pt x="2058645" y="1311336"/>
                  </a:lnTo>
                  <a:lnTo>
                    <a:pt x="2046344" y="1354561"/>
                  </a:lnTo>
                  <a:lnTo>
                    <a:pt x="2032151" y="1397330"/>
                  </a:lnTo>
                  <a:lnTo>
                    <a:pt x="2016065" y="1439579"/>
                  </a:lnTo>
                  <a:lnTo>
                    <a:pt x="1998087" y="1481241"/>
                  </a:lnTo>
                  <a:lnTo>
                    <a:pt x="1978216" y="1522252"/>
                  </a:lnTo>
                  <a:lnTo>
                    <a:pt x="1956453" y="1562547"/>
                  </a:lnTo>
                  <a:lnTo>
                    <a:pt x="1932797" y="1602061"/>
                  </a:lnTo>
                  <a:lnTo>
                    <a:pt x="1907249" y="1640728"/>
                  </a:lnTo>
                  <a:lnTo>
                    <a:pt x="1879808" y="1678483"/>
                  </a:lnTo>
                  <a:lnTo>
                    <a:pt x="1850475" y="1715262"/>
                  </a:lnTo>
                  <a:lnTo>
                    <a:pt x="1819250" y="1750998"/>
                  </a:lnTo>
                  <a:lnTo>
                    <a:pt x="1786132" y="1785628"/>
                  </a:lnTo>
                  <a:lnTo>
                    <a:pt x="1751492" y="1818737"/>
                  </a:lnTo>
                  <a:lnTo>
                    <a:pt x="1715746" y="1849953"/>
                  </a:lnTo>
                  <a:lnTo>
                    <a:pt x="1678957" y="1879278"/>
                  </a:lnTo>
                  <a:lnTo>
                    <a:pt x="1641191" y="1906711"/>
                  </a:lnTo>
                  <a:lnTo>
                    <a:pt x="1602513" y="1932252"/>
                  </a:lnTo>
                  <a:lnTo>
                    <a:pt x="1562988" y="1955901"/>
                  </a:lnTo>
                  <a:lnTo>
                    <a:pt x="1522682" y="1977658"/>
                  </a:lnTo>
                  <a:lnTo>
                    <a:pt x="1481659" y="1997523"/>
                  </a:lnTo>
                  <a:lnTo>
                    <a:pt x="1439985" y="2015496"/>
                  </a:lnTo>
                  <a:lnTo>
                    <a:pt x="1397725" y="2031578"/>
                  </a:lnTo>
                  <a:lnTo>
                    <a:pt x="1354943" y="2045767"/>
                  </a:lnTo>
                  <a:lnTo>
                    <a:pt x="1311706" y="2058065"/>
                  </a:lnTo>
                  <a:lnTo>
                    <a:pt x="1268078" y="2068470"/>
                  </a:lnTo>
                  <a:lnTo>
                    <a:pt x="1224124" y="2076984"/>
                  </a:lnTo>
                  <a:lnTo>
                    <a:pt x="1179909" y="2083606"/>
                  </a:lnTo>
                  <a:lnTo>
                    <a:pt x="1135500" y="2088335"/>
                  </a:lnTo>
                  <a:lnTo>
                    <a:pt x="1090960" y="2091173"/>
                  </a:lnTo>
                  <a:lnTo>
                    <a:pt x="1046354" y="2092119"/>
                  </a:lnTo>
                  <a:close/>
                </a:path>
              </a:pathLst>
            </a:custGeom>
            <a:solidFill>
              <a:srgbClr val="FF99FF">
                <a:alpha val="19999"/>
              </a:srgbClr>
            </a:solidFill>
          </p:spPr>
          <p:txBody>
            <a:bodyPr wrap="square" lIns="0" tIns="0" rIns="0" bIns="0" rtlCol="0"/>
            <a:lstStyle/>
            <a:p>
              <a:endParaRPr/>
            </a:p>
          </p:txBody>
        </p:sp>
        <p:sp>
          <p:nvSpPr>
            <p:cNvPr id="22" name="object 22"/>
            <p:cNvSpPr/>
            <p:nvPr/>
          </p:nvSpPr>
          <p:spPr>
            <a:xfrm>
              <a:off x="16097397" y="2475104"/>
              <a:ext cx="1800225" cy="1800225"/>
            </a:xfrm>
            <a:custGeom>
              <a:avLst/>
              <a:gdLst/>
              <a:ahLst/>
              <a:cxnLst/>
              <a:rect l="l" t="t" r="r" b="b"/>
              <a:pathLst>
                <a:path w="1800225" h="1800225">
                  <a:moveTo>
                    <a:pt x="922308" y="1800059"/>
                  </a:moveTo>
                  <a:lnTo>
                    <a:pt x="877726" y="1800059"/>
                  </a:lnTo>
                  <a:lnTo>
                    <a:pt x="833183" y="1797860"/>
                  </a:lnTo>
                  <a:lnTo>
                    <a:pt x="788767" y="1793461"/>
                  </a:lnTo>
                  <a:lnTo>
                    <a:pt x="744567" y="1786864"/>
                  </a:lnTo>
                  <a:lnTo>
                    <a:pt x="700670" y="1778067"/>
                  </a:lnTo>
                  <a:lnTo>
                    <a:pt x="657164" y="1767071"/>
                  </a:lnTo>
                  <a:lnTo>
                    <a:pt x="614137" y="1753875"/>
                  </a:lnTo>
                  <a:lnTo>
                    <a:pt x="571677" y="1738481"/>
                  </a:lnTo>
                  <a:lnTo>
                    <a:pt x="529872" y="1720887"/>
                  </a:lnTo>
                  <a:lnTo>
                    <a:pt x="488809" y="1701094"/>
                  </a:lnTo>
                  <a:lnTo>
                    <a:pt x="448577" y="1679102"/>
                  </a:lnTo>
                  <a:lnTo>
                    <a:pt x="409263" y="1654911"/>
                  </a:lnTo>
                  <a:lnTo>
                    <a:pt x="370955" y="1628520"/>
                  </a:lnTo>
                  <a:lnTo>
                    <a:pt x="333742" y="1599930"/>
                  </a:lnTo>
                  <a:lnTo>
                    <a:pt x="297710" y="1569141"/>
                  </a:lnTo>
                  <a:lnTo>
                    <a:pt x="262949" y="1536153"/>
                  </a:lnTo>
                  <a:lnTo>
                    <a:pt x="230080" y="1501401"/>
                  </a:lnTo>
                  <a:lnTo>
                    <a:pt x="199403" y="1465380"/>
                  </a:lnTo>
                  <a:lnTo>
                    <a:pt x="170916" y="1428177"/>
                  </a:lnTo>
                  <a:lnTo>
                    <a:pt x="144622" y="1389880"/>
                  </a:lnTo>
                  <a:lnTo>
                    <a:pt x="120518" y="1350577"/>
                  </a:lnTo>
                  <a:lnTo>
                    <a:pt x="98605" y="1310356"/>
                  </a:lnTo>
                  <a:lnTo>
                    <a:pt x="78884" y="1269305"/>
                  </a:lnTo>
                  <a:lnTo>
                    <a:pt x="61354" y="1227512"/>
                  </a:lnTo>
                  <a:lnTo>
                    <a:pt x="46016" y="1185064"/>
                  </a:lnTo>
                  <a:lnTo>
                    <a:pt x="32868" y="1142049"/>
                  </a:lnTo>
                  <a:lnTo>
                    <a:pt x="21912" y="1098556"/>
                  </a:lnTo>
                  <a:lnTo>
                    <a:pt x="13147" y="1054671"/>
                  </a:lnTo>
                  <a:lnTo>
                    <a:pt x="6573" y="1010483"/>
                  </a:lnTo>
                  <a:lnTo>
                    <a:pt x="2191" y="966080"/>
                  </a:lnTo>
                  <a:lnTo>
                    <a:pt x="0" y="921549"/>
                  </a:lnTo>
                  <a:lnTo>
                    <a:pt x="0" y="876979"/>
                  </a:lnTo>
                  <a:lnTo>
                    <a:pt x="2191" y="832457"/>
                  </a:lnTo>
                  <a:lnTo>
                    <a:pt x="6573" y="788071"/>
                  </a:lnTo>
                  <a:lnTo>
                    <a:pt x="13147" y="743909"/>
                  </a:lnTo>
                  <a:lnTo>
                    <a:pt x="21912" y="700059"/>
                  </a:lnTo>
                  <a:lnTo>
                    <a:pt x="32868" y="656608"/>
                  </a:lnTo>
                  <a:lnTo>
                    <a:pt x="46016" y="613645"/>
                  </a:lnTo>
                  <a:lnTo>
                    <a:pt x="61354" y="571257"/>
                  </a:lnTo>
                  <a:lnTo>
                    <a:pt x="78884" y="529533"/>
                  </a:lnTo>
                  <a:lnTo>
                    <a:pt x="98605" y="488559"/>
                  </a:lnTo>
                  <a:lnTo>
                    <a:pt x="120518" y="448424"/>
                  </a:lnTo>
                  <a:lnTo>
                    <a:pt x="144622" y="409216"/>
                  </a:lnTo>
                  <a:lnTo>
                    <a:pt x="170916" y="371022"/>
                  </a:lnTo>
                  <a:lnTo>
                    <a:pt x="199403" y="333931"/>
                  </a:lnTo>
                  <a:lnTo>
                    <a:pt x="230080" y="298030"/>
                  </a:lnTo>
                  <a:lnTo>
                    <a:pt x="262949" y="263407"/>
                  </a:lnTo>
                  <a:lnTo>
                    <a:pt x="297582" y="230423"/>
                  </a:lnTo>
                  <a:lnTo>
                    <a:pt x="333493" y="199645"/>
                  </a:lnTo>
                  <a:lnTo>
                    <a:pt x="370595" y="171074"/>
                  </a:lnTo>
                  <a:lnTo>
                    <a:pt x="408799" y="144709"/>
                  </a:lnTo>
                  <a:lnTo>
                    <a:pt x="448018" y="120548"/>
                  </a:lnTo>
                  <a:lnTo>
                    <a:pt x="488165" y="98590"/>
                  </a:lnTo>
                  <a:lnTo>
                    <a:pt x="529150" y="78835"/>
                  </a:lnTo>
                  <a:lnTo>
                    <a:pt x="570886" y="61283"/>
                  </a:lnTo>
                  <a:lnTo>
                    <a:pt x="613286" y="45931"/>
                  </a:lnTo>
                  <a:lnTo>
                    <a:pt x="656262" y="32780"/>
                  </a:lnTo>
                  <a:lnTo>
                    <a:pt x="699724" y="21828"/>
                  </a:lnTo>
                  <a:lnTo>
                    <a:pt x="743587" y="13075"/>
                  </a:lnTo>
                  <a:lnTo>
                    <a:pt x="787762" y="6520"/>
                  </a:lnTo>
                  <a:lnTo>
                    <a:pt x="832160" y="2162"/>
                  </a:lnTo>
                  <a:lnTo>
                    <a:pt x="876695" y="0"/>
                  </a:lnTo>
                  <a:lnTo>
                    <a:pt x="921277" y="33"/>
                  </a:lnTo>
                  <a:lnTo>
                    <a:pt x="965820" y="2261"/>
                  </a:lnTo>
                  <a:lnTo>
                    <a:pt x="1010236" y="6682"/>
                  </a:lnTo>
                  <a:lnTo>
                    <a:pt x="1054436" y="13296"/>
                  </a:lnTo>
                  <a:lnTo>
                    <a:pt x="1098333" y="22103"/>
                  </a:lnTo>
                  <a:lnTo>
                    <a:pt x="1141839" y="33100"/>
                  </a:lnTo>
                  <a:lnTo>
                    <a:pt x="1184866" y="46288"/>
                  </a:lnTo>
                  <a:lnTo>
                    <a:pt x="1227326" y="61665"/>
                  </a:lnTo>
                  <a:lnTo>
                    <a:pt x="1269131" y="79231"/>
                  </a:lnTo>
                  <a:lnTo>
                    <a:pt x="1310194" y="98985"/>
                  </a:lnTo>
                  <a:lnTo>
                    <a:pt x="1350426" y="120926"/>
                  </a:lnTo>
                  <a:lnTo>
                    <a:pt x="1389740" y="145053"/>
                  </a:lnTo>
                  <a:lnTo>
                    <a:pt x="1428047" y="171365"/>
                  </a:lnTo>
                  <a:lnTo>
                    <a:pt x="1465261" y="199862"/>
                  </a:lnTo>
                  <a:lnTo>
                    <a:pt x="1501292" y="230543"/>
                  </a:lnTo>
                  <a:lnTo>
                    <a:pt x="1536054" y="263407"/>
                  </a:lnTo>
                  <a:lnTo>
                    <a:pt x="1569052" y="298030"/>
                  </a:lnTo>
                  <a:lnTo>
                    <a:pt x="1599849" y="333931"/>
                  </a:lnTo>
                  <a:lnTo>
                    <a:pt x="1628447" y="371022"/>
                  </a:lnTo>
                  <a:lnTo>
                    <a:pt x="1654845" y="409216"/>
                  </a:lnTo>
                  <a:lnTo>
                    <a:pt x="1679043" y="448424"/>
                  </a:lnTo>
                  <a:lnTo>
                    <a:pt x="1701042" y="488559"/>
                  </a:lnTo>
                  <a:lnTo>
                    <a:pt x="1720840" y="529533"/>
                  </a:lnTo>
                  <a:lnTo>
                    <a:pt x="1738439" y="571257"/>
                  </a:lnTo>
                  <a:lnTo>
                    <a:pt x="1753838" y="613645"/>
                  </a:lnTo>
                  <a:lnTo>
                    <a:pt x="1767037" y="656608"/>
                  </a:lnTo>
                  <a:lnTo>
                    <a:pt x="1778036" y="700059"/>
                  </a:lnTo>
                  <a:lnTo>
                    <a:pt x="1786835" y="743909"/>
                  </a:lnTo>
                  <a:lnTo>
                    <a:pt x="1793435" y="788071"/>
                  </a:lnTo>
                  <a:lnTo>
                    <a:pt x="1797835" y="832457"/>
                  </a:lnTo>
                  <a:lnTo>
                    <a:pt x="1800034" y="876979"/>
                  </a:lnTo>
                  <a:lnTo>
                    <a:pt x="1800034" y="921549"/>
                  </a:lnTo>
                  <a:lnTo>
                    <a:pt x="1797835" y="966080"/>
                  </a:lnTo>
                  <a:lnTo>
                    <a:pt x="1793435" y="1010483"/>
                  </a:lnTo>
                  <a:lnTo>
                    <a:pt x="1786835" y="1054671"/>
                  </a:lnTo>
                  <a:lnTo>
                    <a:pt x="1778036" y="1098555"/>
                  </a:lnTo>
                  <a:lnTo>
                    <a:pt x="1767037" y="1142049"/>
                  </a:lnTo>
                  <a:lnTo>
                    <a:pt x="1753838" y="1185064"/>
                  </a:lnTo>
                  <a:lnTo>
                    <a:pt x="1738439" y="1227512"/>
                  </a:lnTo>
                  <a:lnTo>
                    <a:pt x="1720840" y="1269305"/>
                  </a:lnTo>
                  <a:lnTo>
                    <a:pt x="1701042" y="1310356"/>
                  </a:lnTo>
                  <a:lnTo>
                    <a:pt x="1679043" y="1350577"/>
                  </a:lnTo>
                  <a:lnTo>
                    <a:pt x="1654845" y="1389880"/>
                  </a:lnTo>
                  <a:lnTo>
                    <a:pt x="1628447" y="1428177"/>
                  </a:lnTo>
                  <a:lnTo>
                    <a:pt x="1599849" y="1465380"/>
                  </a:lnTo>
                  <a:lnTo>
                    <a:pt x="1569052" y="1501401"/>
                  </a:lnTo>
                  <a:lnTo>
                    <a:pt x="1536054" y="1536153"/>
                  </a:lnTo>
                  <a:lnTo>
                    <a:pt x="1501421" y="1569141"/>
                  </a:lnTo>
                  <a:lnTo>
                    <a:pt x="1465510" y="1599930"/>
                  </a:lnTo>
                  <a:lnTo>
                    <a:pt x="1428408" y="1628520"/>
                  </a:lnTo>
                  <a:lnTo>
                    <a:pt x="1390204" y="1654911"/>
                  </a:lnTo>
                  <a:lnTo>
                    <a:pt x="1350985" y="1679102"/>
                  </a:lnTo>
                  <a:lnTo>
                    <a:pt x="1310838" y="1701094"/>
                  </a:lnTo>
                  <a:lnTo>
                    <a:pt x="1269853" y="1720887"/>
                  </a:lnTo>
                  <a:lnTo>
                    <a:pt x="1228117" y="1738481"/>
                  </a:lnTo>
                  <a:lnTo>
                    <a:pt x="1185717" y="1753875"/>
                  </a:lnTo>
                  <a:lnTo>
                    <a:pt x="1142741" y="1767071"/>
                  </a:lnTo>
                  <a:lnTo>
                    <a:pt x="1099278" y="1778067"/>
                  </a:lnTo>
                  <a:lnTo>
                    <a:pt x="1055416" y="1786864"/>
                  </a:lnTo>
                  <a:lnTo>
                    <a:pt x="1011241" y="1793461"/>
                  </a:lnTo>
                  <a:lnTo>
                    <a:pt x="966843" y="1797860"/>
                  </a:lnTo>
                  <a:lnTo>
                    <a:pt x="922308" y="1800059"/>
                  </a:lnTo>
                  <a:close/>
                </a:path>
              </a:pathLst>
            </a:custGeom>
            <a:solidFill>
              <a:srgbClr val="FF99FF">
                <a:alpha val="34899"/>
              </a:srgbClr>
            </a:solidFill>
          </p:spPr>
          <p:txBody>
            <a:bodyPr wrap="square" lIns="0" tIns="0" rIns="0" bIns="0" rtlCol="0"/>
            <a:lstStyle/>
            <a:p>
              <a:endParaRPr/>
            </a:p>
          </p:txBody>
        </p:sp>
        <p:pic>
          <p:nvPicPr>
            <p:cNvPr id="23" name="object 23"/>
            <p:cNvPicPr/>
            <p:nvPr/>
          </p:nvPicPr>
          <p:blipFill>
            <a:blip r:embed="rId15" cstate="print"/>
            <a:stretch>
              <a:fillRect/>
            </a:stretch>
          </p:blipFill>
          <p:spPr>
            <a:xfrm>
              <a:off x="16175231" y="2551211"/>
              <a:ext cx="1645058" cy="1644078"/>
            </a:xfrm>
            <a:prstGeom prst="rect">
              <a:avLst/>
            </a:prstGeom>
          </p:spPr>
        </p:pic>
        <p:pic>
          <p:nvPicPr>
            <p:cNvPr id="24" name="object 24"/>
            <p:cNvPicPr/>
            <p:nvPr/>
          </p:nvPicPr>
          <p:blipFill>
            <a:blip r:embed="rId16" cstate="print"/>
            <a:stretch>
              <a:fillRect/>
            </a:stretch>
          </p:blipFill>
          <p:spPr>
            <a:xfrm>
              <a:off x="16301164" y="2584406"/>
              <a:ext cx="1278610" cy="422414"/>
            </a:xfrm>
            <a:prstGeom prst="rect">
              <a:avLst/>
            </a:prstGeom>
          </p:spPr>
        </p:pic>
        <p:pic>
          <p:nvPicPr>
            <p:cNvPr id="25" name="object 25"/>
            <p:cNvPicPr/>
            <p:nvPr/>
          </p:nvPicPr>
          <p:blipFill>
            <a:blip r:embed="rId17" cstate="print"/>
            <a:stretch>
              <a:fillRect/>
            </a:stretch>
          </p:blipFill>
          <p:spPr>
            <a:xfrm>
              <a:off x="16191058" y="2717872"/>
              <a:ext cx="1552500" cy="565512"/>
            </a:xfrm>
            <a:prstGeom prst="rect">
              <a:avLst/>
            </a:prstGeom>
          </p:spPr>
        </p:pic>
        <p:pic>
          <p:nvPicPr>
            <p:cNvPr id="26" name="object 26"/>
            <p:cNvPicPr/>
            <p:nvPr/>
          </p:nvPicPr>
          <p:blipFill>
            <a:blip r:embed="rId18" cstate="print"/>
            <a:stretch>
              <a:fillRect/>
            </a:stretch>
          </p:blipFill>
          <p:spPr>
            <a:xfrm>
              <a:off x="16175051" y="2931143"/>
              <a:ext cx="1642828" cy="630181"/>
            </a:xfrm>
            <a:prstGeom prst="rect">
              <a:avLst/>
            </a:prstGeom>
          </p:spPr>
        </p:pic>
        <p:pic>
          <p:nvPicPr>
            <p:cNvPr id="27" name="object 27"/>
            <p:cNvPicPr/>
            <p:nvPr/>
          </p:nvPicPr>
          <p:blipFill>
            <a:blip r:embed="rId19" cstate="print"/>
            <a:stretch>
              <a:fillRect/>
            </a:stretch>
          </p:blipFill>
          <p:spPr>
            <a:xfrm>
              <a:off x="16175917" y="3184316"/>
              <a:ext cx="1642746" cy="712737"/>
            </a:xfrm>
            <a:prstGeom prst="rect">
              <a:avLst/>
            </a:prstGeom>
          </p:spPr>
        </p:pic>
        <p:pic>
          <p:nvPicPr>
            <p:cNvPr id="28" name="object 28"/>
            <p:cNvPicPr/>
            <p:nvPr/>
          </p:nvPicPr>
          <p:blipFill>
            <a:blip r:embed="rId20" cstate="print"/>
            <a:stretch>
              <a:fillRect/>
            </a:stretch>
          </p:blipFill>
          <p:spPr>
            <a:xfrm>
              <a:off x="16292906" y="3621866"/>
              <a:ext cx="1487812" cy="572047"/>
            </a:xfrm>
            <a:prstGeom prst="rect">
              <a:avLst/>
            </a:prstGeom>
          </p:spPr>
        </p:pic>
        <p:pic>
          <p:nvPicPr>
            <p:cNvPr id="29" name="object 29"/>
            <p:cNvPicPr/>
            <p:nvPr/>
          </p:nvPicPr>
          <p:blipFill>
            <a:blip r:embed="rId21" cstate="print"/>
            <a:stretch>
              <a:fillRect/>
            </a:stretch>
          </p:blipFill>
          <p:spPr>
            <a:xfrm>
              <a:off x="14452460" y="1373492"/>
              <a:ext cx="3835539" cy="4000500"/>
            </a:xfrm>
            <a:prstGeom prst="rect">
              <a:avLst/>
            </a:prstGeom>
          </p:spPr>
        </p:pic>
        <p:pic>
          <p:nvPicPr>
            <p:cNvPr id="30" name="object 30"/>
            <p:cNvPicPr/>
            <p:nvPr/>
          </p:nvPicPr>
          <p:blipFill>
            <a:blip r:embed="rId22" cstate="print"/>
            <a:stretch>
              <a:fillRect/>
            </a:stretch>
          </p:blipFill>
          <p:spPr>
            <a:xfrm>
              <a:off x="14872030" y="1785840"/>
              <a:ext cx="3415970" cy="3175000"/>
            </a:xfrm>
            <a:prstGeom prst="rect">
              <a:avLst/>
            </a:prstGeom>
          </p:spPr>
        </p:pic>
        <p:pic>
          <p:nvPicPr>
            <p:cNvPr id="31" name="object 31"/>
            <p:cNvPicPr/>
            <p:nvPr/>
          </p:nvPicPr>
          <p:blipFill>
            <a:blip r:embed="rId23" cstate="print"/>
            <a:stretch>
              <a:fillRect/>
            </a:stretch>
          </p:blipFill>
          <p:spPr>
            <a:xfrm>
              <a:off x="17655129" y="1505324"/>
              <a:ext cx="245675" cy="245605"/>
            </a:xfrm>
            <a:prstGeom prst="rect">
              <a:avLst/>
            </a:prstGeom>
          </p:spPr>
        </p:pic>
        <p:pic>
          <p:nvPicPr>
            <p:cNvPr id="32" name="object 32"/>
            <p:cNvPicPr/>
            <p:nvPr/>
          </p:nvPicPr>
          <p:blipFill>
            <a:blip r:embed="rId24" cstate="print"/>
            <a:stretch>
              <a:fillRect/>
            </a:stretch>
          </p:blipFill>
          <p:spPr>
            <a:xfrm>
              <a:off x="15209390" y="2212558"/>
              <a:ext cx="245674" cy="245605"/>
            </a:xfrm>
            <a:prstGeom prst="rect">
              <a:avLst/>
            </a:prstGeom>
          </p:spPr>
        </p:pic>
        <p:pic>
          <p:nvPicPr>
            <p:cNvPr id="33" name="object 33"/>
            <p:cNvPicPr/>
            <p:nvPr/>
          </p:nvPicPr>
          <p:blipFill>
            <a:blip r:embed="rId25" cstate="print"/>
            <a:stretch>
              <a:fillRect/>
            </a:stretch>
          </p:blipFill>
          <p:spPr>
            <a:xfrm>
              <a:off x="16298068" y="5082772"/>
              <a:ext cx="245675" cy="245605"/>
            </a:xfrm>
            <a:prstGeom prst="rect">
              <a:avLst/>
            </a:prstGeom>
          </p:spPr>
        </p:pic>
        <p:pic>
          <p:nvPicPr>
            <p:cNvPr id="34" name="object 34"/>
            <p:cNvPicPr/>
            <p:nvPr/>
          </p:nvPicPr>
          <p:blipFill>
            <a:blip r:embed="rId26" cstate="print"/>
            <a:stretch>
              <a:fillRect/>
            </a:stretch>
          </p:blipFill>
          <p:spPr>
            <a:xfrm>
              <a:off x="17588377" y="1437558"/>
              <a:ext cx="378834" cy="379759"/>
            </a:xfrm>
            <a:prstGeom prst="rect">
              <a:avLst/>
            </a:prstGeom>
          </p:spPr>
        </p:pic>
        <p:pic>
          <p:nvPicPr>
            <p:cNvPr id="35" name="object 35"/>
            <p:cNvPicPr/>
            <p:nvPr/>
          </p:nvPicPr>
          <p:blipFill>
            <a:blip r:embed="rId27" cstate="print"/>
            <a:stretch>
              <a:fillRect/>
            </a:stretch>
          </p:blipFill>
          <p:spPr>
            <a:xfrm>
              <a:off x="15142982" y="2144792"/>
              <a:ext cx="379867" cy="379760"/>
            </a:xfrm>
            <a:prstGeom prst="rect">
              <a:avLst/>
            </a:prstGeom>
          </p:spPr>
        </p:pic>
        <p:pic>
          <p:nvPicPr>
            <p:cNvPr id="36" name="object 36"/>
            <p:cNvPicPr/>
            <p:nvPr/>
          </p:nvPicPr>
          <p:blipFill>
            <a:blip r:embed="rId28" cstate="print"/>
            <a:stretch>
              <a:fillRect/>
            </a:stretch>
          </p:blipFill>
          <p:spPr>
            <a:xfrm>
              <a:off x="16231660" y="5015008"/>
              <a:ext cx="379866" cy="379759"/>
            </a:xfrm>
            <a:prstGeom prst="rect">
              <a:avLst/>
            </a:prstGeom>
          </p:spPr>
        </p:pic>
      </p:grpSp>
      <p:pic>
        <p:nvPicPr>
          <p:cNvPr id="37" name="object 37"/>
          <p:cNvPicPr/>
          <p:nvPr/>
        </p:nvPicPr>
        <p:blipFill>
          <a:blip r:embed="rId29" cstate="print"/>
          <a:stretch>
            <a:fillRect/>
          </a:stretch>
        </p:blipFill>
        <p:spPr>
          <a:xfrm>
            <a:off x="4252707" y="1028700"/>
            <a:ext cx="9782174" cy="8229599"/>
          </a:xfrm>
          <a:prstGeom prst="rect">
            <a:avLst/>
          </a:prstGeom>
        </p:spPr>
      </p:pic>
      <p:grpSp>
        <p:nvGrpSpPr>
          <p:cNvPr id="38" name="object 38"/>
          <p:cNvGrpSpPr/>
          <p:nvPr/>
        </p:nvGrpSpPr>
        <p:grpSpPr>
          <a:xfrm>
            <a:off x="2687715" y="5630054"/>
            <a:ext cx="1072515" cy="1143635"/>
            <a:chOff x="2687715" y="5630054"/>
            <a:chExt cx="1072515" cy="1143635"/>
          </a:xfrm>
        </p:grpSpPr>
        <p:pic>
          <p:nvPicPr>
            <p:cNvPr id="39" name="object 39"/>
            <p:cNvPicPr/>
            <p:nvPr/>
          </p:nvPicPr>
          <p:blipFill>
            <a:blip r:embed="rId30" cstate="print"/>
            <a:stretch>
              <a:fillRect/>
            </a:stretch>
          </p:blipFill>
          <p:spPr>
            <a:xfrm>
              <a:off x="2868385" y="5828612"/>
              <a:ext cx="719981" cy="720787"/>
            </a:xfrm>
            <a:prstGeom prst="rect">
              <a:avLst/>
            </a:prstGeom>
          </p:spPr>
        </p:pic>
        <p:sp>
          <p:nvSpPr>
            <p:cNvPr id="40" name="object 40"/>
            <p:cNvSpPr/>
            <p:nvPr/>
          </p:nvSpPr>
          <p:spPr>
            <a:xfrm>
              <a:off x="2687715" y="5630054"/>
              <a:ext cx="1072515" cy="1143635"/>
            </a:xfrm>
            <a:custGeom>
              <a:avLst/>
              <a:gdLst/>
              <a:ahLst/>
              <a:cxnLst/>
              <a:rect l="l" t="t" r="r" b="b"/>
              <a:pathLst>
                <a:path w="1072514" h="1143634">
                  <a:moveTo>
                    <a:pt x="324532" y="1143152"/>
                  </a:moveTo>
                  <a:lnTo>
                    <a:pt x="495950" y="591850"/>
                  </a:lnTo>
                  <a:lnTo>
                    <a:pt x="0" y="373277"/>
                  </a:lnTo>
                  <a:lnTo>
                    <a:pt x="518095" y="530196"/>
                  </a:lnTo>
                  <a:lnTo>
                    <a:pt x="747456" y="0"/>
                  </a:lnTo>
                  <a:lnTo>
                    <a:pt x="576146" y="551010"/>
                  </a:lnTo>
                  <a:lnTo>
                    <a:pt x="1071988" y="769874"/>
                  </a:lnTo>
                  <a:lnTo>
                    <a:pt x="554000" y="612664"/>
                  </a:lnTo>
                  <a:lnTo>
                    <a:pt x="324532" y="1143152"/>
                  </a:lnTo>
                  <a:close/>
                </a:path>
              </a:pathLst>
            </a:custGeom>
            <a:solidFill>
              <a:srgbClr val="99FFFF">
                <a:alpha val="30198"/>
              </a:srgbClr>
            </a:solidFill>
          </p:spPr>
          <p:txBody>
            <a:bodyPr wrap="square" lIns="0" tIns="0" rIns="0" bIns="0" rtlCol="0"/>
            <a:lstStyle/>
            <a:p>
              <a:endParaRPr/>
            </a:p>
          </p:txBody>
        </p:sp>
        <p:pic>
          <p:nvPicPr>
            <p:cNvPr id="41" name="object 41"/>
            <p:cNvPicPr/>
            <p:nvPr/>
          </p:nvPicPr>
          <p:blipFill>
            <a:blip r:embed="rId31" cstate="print"/>
            <a:stretch>
              <a:fillRect/>
            </a:stretch>
          </p:blipFill>
          <p:spPr>
            <a:xfrm>
              <a:off x="3127559" y="6105700"/>
              <a:ext cx="192301" cy="191859"/>
            </a:xfrm>
            <a:prstGeom prst="rect">
              <a:avLst/>
            </a:prstGeom>
          </p:spPr>
        </p:pic>
        <p:sp>
          <p:nvSpPr>
            <p:cNvPr id="42" name="object 42"/>
            <p:cNvSpPr/>
            <p:nvPr/>
          </p:nvSpPr>
          <p:spPr>
            <a:xfrm>
              <a:off x="2791409" y="5740700"/>
              <a:ext cx="864869" cy="922019"/>
            </a:xfrm>
            <a:custGeom>
              <a:avLst/>
              <a:gdLst/>
              <a:ahLst/>
              <a:cxnLst/>
              <a:rect l="l" t="t" r="r" b="b"/>
              <a:pathLst>
                <a:path w="864870" h="922020">
                  <a:moveTo>
                    <a:pt x="261881" y="921568"/>
                  </a:moveTo>
                  <a:lnTo>
                    <a:pt x="410755" y="472489"/>
                  </a:lnTo>
                  <a:lnTo>
                    <a:pt x="0" y="300994"/>
                  </a:lnTo>
                  <a:lnTo>
                    <a:pt x="422160" y="438971"/>
                  </a:lnTo>
                  <a:lnTo>
                    <a:pt x="602827" y="0"/>
                  </a:lnTo>
                  <a:lnTo>
                    <a:pt x="453845" y="449369"/>
                  </a:lnTo>
                  <a:lnTo>
                    <a:pt x="864601" y="620865"/>
                  </a:lnTo>
                  <a:lnTo>
                    <a:pt x="442441" y="482887"/>
                  </a:lnTo>
                  <a:lnTo>
                    <a:pt x="261881" y="921568"/>
                  </a:lnTo>
                  <a:close/>
                </a:path>
              </a:pathLst>
            </a:custGeom>
            <a:solidFill>
              <a:srgbClr val="99FFFF">
                <a:alpha val="30198"/>
              </a:srgbClr>
            </a:solidFill>
          </p:spPr>
          <p:txBody>
            <a:bodyPr wrap="square" lIns="0" tIns="0" rIns="0" bIns="0" rtlCol="0"/>
            <a:lstStyle/>
            <a:p>
              <a:endParaRPr/>
            </a:p>
          </p:txBody>
        </p:sp>
        <p:sp>
          <p:nvSpPr>
            <p:cNvPr id="43" name="object 43"/>
            <p:cNvSpPr/>
            <p:nvPr/>
          </p:nvSpPr>
          <p:spPr>
            <a:xfrm>
              <a:off x="2992955" y="5955587"/>
              <a:ext cx="461645" cy="492125"/>
            </a:xfrm>
            <a:custGeom>
              <a:avLst/>
              <a:gdLst/>
              <a:ahLst/>
              <a:cxnLst/>
              <a:rect l="l" t="t" r="r" b="b"/>
              <a:pathLst>
                <a:path w="461645" h="492125">
                  <a:moveTo>
                    <a:pt x="139728" y="492085"/>
                  </a:moveTo>
                  <a:lnTo>
                    <a:pt x="222066" y="249779"/>
                  </a:lnTo>
                  <a:lnTo>
                    <a:pt x="0" y="160671"/>
                  </a:lnTo>
                  <a:lnTo>
                    <a:pt x="227390" y="237184"/>
                  </a:lnTo>
                  <a:lnTo>
                    <a:pt x="321781" y="0"/>
                  </a:lnTo>
                  <a:lnTo>
                    <a:pt x="239551" y="242014"/>
                  </a:lnTo>
                  <a:lnTo>
                    <a:pt x="461510" y="331413"/>
                  </a:lnTo>
                  <a:lnTo>
                    <a:pt x="234119" y="254901"/>
                  </a:lnTo>
                  <a:lnTo>
                    <a:pt x="139728" y="492085"/>
                  </a:lnTo>
                  <a:close/>
                </a:path>
              </a:pathLst>
            </a:custGeom>
            <a:solidFill>
              <a:srgbClr val="FFFFFF"/>
            </a:solidFill>
          </p:spPr>
          <p:txBody>
            <a:bodyPr wrap="square" lIns="0" tIns="0" rIns="0" bIns="0" rtlCol="0"/>
            <a:lstStyle/>
            <a:p>
              <a:endParaRPr/>
            </a:p>
          </p:txBody>
        </p:sp>
        <p:pic>
          <p:nvPicPr>
            <p:cNvPr id="44" name="object 44"/>
            <p:cNvPicPr/>
            <p:nvPr/>
          </p:nvPicPr>
          <p:blipFill>
            <a:blip r:embed="rId32" cstate="print"/>
            <a:stretch>
              <a:fillRect/>
            </a:stretch>
          </p:blipFill>
          <p:spPr>
            <a:xfrm>
              <a:off x="3133452" y="6111657"/>
              <a:ext cx="180514" cy="179945"/>
            </a:xfrm>
            <a:prstGeom prst="rect">
              <a:avLst/>
            </a:prstGeom>
          </p:spPr>
        </p:pic>
        <p:sp>
          <p:nvSpPr>
            <p:cNvPr id="45" name="object 45"/>
            <p:cNvSpPr/>
            <p:nvPr/>
          </p:nvSpPr>
          <p:spPr>
            <a:xfrm>
              <a:off x="3041240" y="6019628"/>
              <a:ext cx="365125" cy="364490"/>
            </a:xfrm>
            <a:custGeom>
              <a:avLst/>
              <a:gdLst/>
              <a:ahLst/>
              <a:cxnLst/>
              <a:rect l="l" t="t" r="r" b="b"/>
              <a:pathLst>
                <a:path w="365125" h="364489">
                  <a:moveTo>
                    <a:pt x="119128" y="353212"/>
                  </a:moveTo>
                  <a:lnTo>
                    <a:pt x="75704" y="330200"/>
                  </a:lnTo>
                  <a:lnTo>
                    <a:pt x="41050" y="297770"/>
                  </a:lnTo>
                  <a:lnTo>
                    <a:pt x="16195" y="258152"/>
                  </a:lnTo>
                  <a:lnTo>
                    <a:pt x="2168" y="213575"/>
                  </a:lnTo>
                  <a:lnTo>
                    <a:pt x="0" y="166268"/>
                  </a:lnTo>
                  <a:lnTo>
                    <a:pt x="10718" y="118459"/>
                  </a:lnTo>
                  <a:lnTo>
                    <a:pt x="33696" y="75187"/>
                  </a:lnTo>
                  <a:lnTo>
                    <a:pt x="66132" y="40682"/>
                  </a:lnTo>
                  <a:lnTo>
                    <a:pt x="105794" y="15968"/>
                  </a:lnTo>
                  <a:lnTo>
                    <a:pt x="150450" y="2066"/>
                  </a:lnTo>
                  <a:lnTo>
                    <a:pt x="197866" y="0"/>
                  </a:lnTo>
                  <a:lnTo>
                    <a:pt x="245812" y="10790"/>
                  </a:lnTo>
                  <a:lnTo>
                    <a:pt x="289235" y="33803"/>
                  </a:lnTo>
                  <a:lnTo>
                    <a:pt x="323889" y="66232"/>
                  </a:lnTo>
                  <a:lnTo>
                    <a:pt x="348745" y="105850"/>
                  </a:lnTo>
                  <a:lnTo>
                    <a:pt x="362771" y="150427"/>
                  </a:lnTo>
                  <a:lnTo>
                    <a:pt x="364940" y="197735"/>
                  </a:lnTo>
                  <a:lnTo>
                    <a:pt x="354222" y="245543"/>
                  </a:lnTo>
                  <a:lnTo>
                    <a:pt x="331243" y="288816"/>
                  </a:lnTo>
                  <a:lnTo>
                    <a:pt x="298807" y="323321"/>
                  </a:lnTo>
                  <a:lnTo>
                    <a:pt x="259145" y="348035"/>
                  </a:lnTo>
                  <a:lnTo>
                    <a:pt x="214490" y="361936"/>
                  </a:lnTo>
                  <a:lnTo>
                    <a:pt x="167073" y="364003"/>
                  </a:lnTo>
                  <a:lnTo>
                    <a:pt x="119128" y="353212"/>
                  </a:lnTo>
                  <a:close/>
                </a:path>
              </a:pathLst>
            </a:custGeom>
            <a:solidFill>
              <a:srgbClr val="99FFFF">
                <a:alpha val="10198"/>
              </a:srgbClr>
            </a:solidFill>
          </p:spPr>
          <p:txBody>
            <a:bodyPr wrap="square" lIns="0" tIns="0" rIns="0" bIns="0" rtlCol="0"/>
            <a:lstStyle/>
            <a:p>
              <a:endParaRPr/>
            </a:p>
          </p:txBody>
        </p:sp>
        <p:pic>
          <p:nvPicPr>
            <p:cNvPr id="46" name="object 46"/>
            <p:cNvPicPr/>
            <p:nvPr/>
          </p:nvPicPr>
          <p:blipFill>
            <a:blip r:embed="rId33" cstate="print"/>
            <a:stretch>
              <a:fillRect/>
            </a:stretch>
          </p:blipFill>
          <p:spPr>
            <a:xfrm>
              <a:off x="2818355" y="5777350"/>
              <a:ext cx="819083" cy="820449"/>
            </a:xfrm>
            <a:prstGeom prst="rect">
              <a:avLst/>
            </a:prstGeom>
          </p:spPr>
        </p:pic>
      </p:grpSp>
      <p:grpSp>
        <p:nvGrpSpPr>
          <p:cNvPr id="47" name="object 47"/>
          <p:cNvGrpSpPr/>
          <p:nvPr/>
        </p:nvGrpSpPr>
        <p:grpSpPr>
          <a:xfrm>
            <a:off x="13789488" y="7246034"/>
            <a:ext cx="2162810" cy="2021839"/>
            <a:chOff x="13789488" y="7246034"/>
            <a:chExt cx="2162810" cy="2021839"/>
          </a:xfrm>
        </p:grpSpPr>
        <p:pic>
          <p:nvPicPr>
            <p:cNvPr id="48" name="object 48"/>
            <p:cNvPicPr/>
            <p:nvPr/>
          </p:nvPicPr>
          <p:blipFill>
            <a:blip r:embed="rId34" cstate="print"/>
            <a:stretch>
              <a:fillRect/>
            </a:stretch>
          </p:blipFill>
          <p:spPr>
            <a:xfrm>
              <a:off x="14135458" y="7525472"/>
              <a:ext cx="1441408" cy="1458559"/>
            </a:xfrm>
            <a:prstGeom prst="rect">
              <a:avLst/>
            </a:prstGeom>
          </p:spPr>
        </p:pic>
        <p:sp>
          <p:nvSpPr>
            <p:cNvPr id="49" name="object 49"/>
            <p:cNvSpPr/>
            <p:nvPr/>
          </p:nvSpPr>
          <p:spPr>
            <a:xfrm>
              <a:off x="13789488" y="7246034"/>
              <a:ext cx="2162810" cy="2021839"/>
            </a:xfrm>
            <a:custGeom>
              <a:avLst/>
              <a:gdLst/>
              <a:ahLst/>
              <a:cxnLst/>
              <a:rect l="l" t="t" r="r" b="b"/>
              <a:pathLst>
                <a:path w="2162809" h="2021840">
                  <a:moveTo>
                    <a:pt x="2162625" y="1613611"/>
                  </a:moveTo>
                  <a:lnTo>
                    <a:pt x="1109608" y="1097373"/>
                  </a:lnTo>
                  <a:lnTo>
                    <a:pt x="517825" y="2021678"/>
                  </a:lnTo>
                  <a:lnTo>
                    <a:pt x="992765" y="1033683"/>
                  </a:lnTo>
                  <a:lnTo>
                    <a:pt x="0" y="408067"/>
                  </a:lnTo>
                  <a:lnTo>
                    <a:pt x="1052465" y="923998"/>
                  </a:lnTo>
                  <a:lnTo>
                    <a:pt x="1644799" y="0"/>
                  </a:lnTo>
                  <a:lnTo>
                    <a:pt x="1169308" y="987687"/>
                  </a:lnTo>
                  <a:lnTo>
                    <a:pt x="2162625" y="1613611"/>
                  </a:lnTo>
                  <a:close/>
                </a:path>
              </a:pathLst>
            </a:custGeom>
            <a:solidFill>
              <a:srgbClr val="99FFFF">
                <a:alpha val="30198"/>
              </a:srgbClr>
            </a:solidFill>
          </p:spPr>
          <p:txBody>
            <a:bodyPr wrap="square" lIns="0" tIns="0" rIns="0" bIns="0" rtlCol="0"/>
            <a:lstStyle/>
            <a:p>
              <a:endParaRPr/>
            </a:p>
          </p:txBody>
        </p:sp>
        <p:sp>
          <p:nvSpPr>
            <p:cNvPr id="50" name="object 50"/>
            <p:cNvSpPr/>
            <p:nvPr/>
          </p:nvSpPr>
          <p:spPr>
            <a:xfrm>
              <a:off x="14676081" y="8062150"/>
              <a:ext cx="389890" cy="389890"/>
            </a:xfrm>
            <a:custGeom>
              <a:avLst/>
              <a:gdLst/>
              <a:ahLst/>
              <a:cxnLst/>
              <a:rect l="l" t="t" r="r" b="b"/>
              <a:pathLst>
                <a:path w="389890" h="389890">
                  <a:moveTo>
                    <a:pt x="364931" y="289606"/>
                  </a:moveTo>
                  <a:lnTo>
                    <a:pt x="338655" y="326195"/>
                  </a:lnTo>
                  <a:lnTo>
                    <a:pt x="305888" y="354921"/>
                  </a:lnTo>
                  <a:lnTo>
                    <a:pt x="268205" y="375337"/>
                  </a:lnTo>
                  <a:lnTo>
                    <a:pt x="227183" y="386994"/>
                  </a:lnTo>
                  <a:lnTo>
                    <a:pt x="184396" y="389446"/>
                  </a:lnTo>
                  <a:lnTo>
                    <a:pt x="141420" y="382244"/>
                  </a:lnTo>
                  <a:lnTo>
                    <a:pt x="99832" y="364940"/>
                  </a:lnTo>
                  <a:lnTo>
                    <a:pt x="63245" y="338666"/>
                  </a:lnTo>
                  <a:lnTo>
                    <a:pt x="34520" y="305899"/>
                  </a:lnTo>
                  <a:lnTo>
                    <a:pt x="14106" y="268216"/>
                  </a:lnTo>
                  <a:lnTo>
                    <a:pt x="2450" y="227193"/>
                  </a:lnTo>
                  <a:lnTo>
                    <a:pt x="0" y="184405"/>
                  </a:lnTo>
                  <a:lnTo>
                    <a:pt x="7203" y="141429"/>
                  </a:lnTo>
                  <a:lnTo>
                    <a:pt x="24507" y="99839"/>
                  </a:lnTo>
                  <a:lnTo>
                    <a:pt x="50783" y="63250"/>
                  </a:lnTo>
                  <a:lnTo>
                    <a:pt x="83550" y="34524"/>
                  </a:lnTo>
                  <a:lnTo>
                    <a:pt x="121232" y="14109"/>
                  </a:lnTo>
                  <a:lnTo>
                    <a:pt x="162255" y="2451"/>
                  </a:lnTo>
                  <a:lnTo>
                    <a:pt x="205042" y="0"/>
                  </a:lnTo>
                  <a:lnTo>
                    <a:pt x="248018" y="7202"/>
                  </a:lnTo>
                  <a:lnTo>
                    <a:pt x="289606" y="24505"/>
                  </a:lnTo>
                  <a:lnTo>
                    <a:pt x="326193" y="50780"/>
                  </a:lnTo>
                  <a:lnTo>
                    <a:pt x="354918" y="83547"/>
                  </a:lnTo>
                  <a:lnTo>
                    <a:pt x="375332" y="121230"/>
                  </a:lnTo>
                  <a:lnTo>
                    <a:pt x="386988" y="162253"/>
                  </a:lnTo>
                  <a:lnTo>
                    <a:pt x="389438" y="205041"/>
                  </a:lnTo>
                  <a:lnTo>
                    <a:pt x="382235" y="248017"/>
                  </a:lnTo>
                  <a:lnTo>
                    <a:pt x="364931" y="289606"/>
                  </a:lnTo>
                  <a:close/>
                </a:path>
              </a:pathLst>
            </a:custGeom>
            <a:solidFill>
              <a:srgbClr val="FF99FF">
                <a:alpha val="10198"/>
              </a:srgbClr>
            </a:solidFill>
          </p:spPr>
          <p:txBody>
            <a:bodyPr wrap="square" lIns="0" tIns="0" rIns="0" bIns="0" rtlCol="0"/>
            <a:lstStyle/>
            <a:p>
              <a:endParaRPr/>
            </a:p>
          </p:txBody>
        </p:sp>
        <p:pic>
          <p:nvPicPr>
            <p:cNvPr id="51" name="object 51"/>
            <p:cNvPicPr/>
            <p:nvPr/>
          </p:nvPicPr>
          <p:blipFill>
            <a:blip r:embed="rId35" cstate="print"/>
            <a:stretch>
              <a:fillRect/>
            </a:stretch>
          </p:blipFill>
          <p:spPr>
            <a:xfrm>
              <a:off x="14743565" y="8129931"/>
              <a:ext cx="253317" cy="253271"/>
            </a:xfrm>
            <a:prstGeom prst="rect">
              <a:avLst/>
            </a:prstGeom>
          </p:spPr>
        </p:pic>
        <p:sp>
          <p:nvSpPr>
            <p:cNvPr id="52" name="object 52"/>
            <p:cNvSpPr/>
            <p:nvPr/>
          </p:nvSpPr>
          <p:spPr>
            <a:xfrm>
              <a:off x="13998810" y="7441591"/>
              <a:ext cx="1743710" cy="1630680"/>
            </a:xfrm>
            <a:custGeom>
              <a:avLst/>
              <a:gdLst/>
              <a:ahLst/>
              <a:cxnLst/>
              <a:rect l="l" t="t" r="r" b="b"/>
              <a:pathLst>
                <a:path w="1743709" h="1630679">
                  <a:moveTo>
                    <a:pt x="1743430" y="1301061"/>
                  </a:moveTo>
                  <a:lnTo>
                    <a:pt x="888522" y="862043"/>
                  </a:lnTo>
                  <a:lnTo>
                    <a:pt x="417515" y="1630563"/>
                  </a:lnTo>
                  <a:lnTo>
                    <a:pt x="824804" y="828690"/>
                  </a:lnTo>
                  <a:lnTo>
                    <a:pt x="0" y="329195"/>
                  </a:lnTo>
                  <a:lnTo>
                    <a:pt x="855458" y="768519"/>
                  </a:lnTo>
                  <a:lnTo>
                    <a:pt x="1326465" y="0"/>
                  </a:lnTo>
                  <a:lnTo>
                    <a:pt x="919176" y="801872"/>
                  </a:lnTo>
                  <a:lnTo>
                    <a:pt x="1743430" y="1301061"/>
                  </a:lnTo>
                  <a:close/>
                </a:path>
              </a:pathLst>
            </a:custGeom>
            <a:solidFill>
              <a:srgbClr val="99FFFF">
                <a:alpha val="30198"/>
              </a:srgbClr>
            </a:solidFill>
          </p:spPr>
          <p:txBody>
            <a:bodyPr wrap="square" lIns="0" tIns="0" rIns="0" bIns="0" rtlCol="0"/>
            <a:lstStyle/>
            <a:p>
              <a:endParaRPr/>
            </a:p>
          </p:txBody>
        </p:sp>
        <p:sp>
          <p:nvSpPr>
            <p:cNvPr id="53" name="object 53"/>
            <p:cNvSpPr/>
            <p:nvPr/>
          </p:nvSpPr>
          <p:spPr>
            <a:xfrm>
              <a:off x="14405335" y="7821689"/>
              <a:ext cx="931544" cy="870585"/>
            </a:xfrm>
            <a:custGeom>
              <a:avLst/>
              <a:gdLst/>
              <a:ahLst/>
              <a:cxnLst/>
              <a:rect l="l" t="t" r="r" b="b"/>
              <a:pathLst>
                <a:path w="931544" h="870584">
                  <a:moveTo>
                    <a:pt x="930931" y="694655"/>
                  </a:moveTo>
                  <a:lnTo>
                    <a:pt x="470277" y="453751"/>
                  </a:lnTo>
                  <a:lnTo>
                    <a:pt x="222874" y="870368"/>
                  </a:lnTo>
                  <a:lnTo>
                    <a:pt x="446654" y="439139"/>
                  </a:lnTo>
                  <a:lnTo>
                    <a:pt x="0" y="175712"/>
                  </a:lnTo>
                  <a:lnTo>
                    <a:pt x="460102" y="416309"/>
                  </a:lnTo>
                  <a:lnTo>
                    <a:pt x="708056" y="0"/>
                  </a:lnTo>
                  <a:lnTo>
                    <a:pt x="484276" y="431229"/>
                  </a:lnTo>
                  <a:lnTo>
                    <a:pt x="930931" y="694655"/>
                  </a:lnTo>
                  <a:close/>
                </a:path>
              </a:pathLst>
            </a:custGeom>
            <a:solidFill>
              <a:srgbClr val="FFFFFF"/>
            </a:solidFill>
          </p:spPr>
          <p:txBody>
            <a:bodyPr wrap="square" lIns="0" tIns="0" rIns="0" bIns="0" rtlCol="0"/>
            <a:lstStyle/>
            <a:p>
              <a:endParaRPr/>
            </a:p>
          </p:txBody>
        </p:sp>
        <p:pic>
          <p:nvPicPr>
            <p:cNvPr id="54" name="object 54"/>
            <p:cNvPicPr/>
            <p:nvPr/>
          </p:nvPicPr>
          <p:blipFill>
            <a:blip r:embed="rId36" cstate="print"/>
            <a:stretch>
              <a:fillRect/>
            </a:stretch>
          </p:blipFill>
          <p:spPr>
            <a:xfrm>
              <a:off x="14779168" y="8165240"/>
              <a:ext cx="183263" cy="183267"/>
            </a:xfrm>
            <a:prstGeom prst="rect">
              <a:avLst/>
            </a:prstGeom>
          </p:spPr>
        </p:pic>
        <p:sp>
          <p:nvSpPr>
            <p:cNvPr id="55" name="object 55"/>
            <p:cNvSpPr/>
            <p:nvPr/>
          </p:nvSpPr>
          <p:spPr>
            <a:xfrm>
              <a:off x="14700581" y="8086660"/>
              <a:ext cx="340995" cy="340995"/>
            </a:xfrm>
            <a:custGeom>
              <a:avLst/>
              <a:gdLst/>
              <a:ahLst/>
              <a:cxnLst/>
              <a:rect l="l" t="t" r="r" b="b"/>
              <a:pathLst>
                <a:path w="340994" h="340995">
                  <a:moveTo>
                    <a:pt x="340423" y="265099"/>
                  </a:moveTo>
                  <a:lnTo>
                    <a:pt x="333654" y="245681"/>
                  </a:lnTo>
                  <a:lnTo>
                    <a:pt x="302450" y="215684"/>
                  </a:lnTo>
                  <a:lnTo>
                    <a:pt x="251904" y="179108"/>
                  </a:lnTo>
                  <a:lnTo>
                    <a:pt x="215760" y="157251"/>
                  </a:lnTo>
                  <a:lnTo>
                    <a:pt x="235077" y="119430"/>
                  </a:lnTo>
                  <a:lnTo>
                    <a:pt x="258699" y="61683"/>
                  </a:lnTo>
                  <a:lnTo>
                    <a:pt x="269367" y="19875"/>
                  </a:lnTo>
                  <a:lnTo>
                    <a:pt x="265099" y="0"/>
                  </a:lnTo>
                  <a:lnTo>
                    <a:pt x="245681" y="6769"/>
                  </a:lnTo>
                  <a:lnTo>
                    <a:pt x="215684" y="37973"/>
                  </a:lnTo>
                  <a:lnTo>
                    <a:pt x="179095" y="88531"/>
                  </a:lnTo>
                  <a:lnTo>
                    <a:pt x="157238" y="124675"/>
                  </a:lnTo>
                  <a:lnTo>
                    <a:pt x="119430" y="105359"/>
                  </a:lnTo>
                  <a:lnTo>
                    <a:pt x="61683" y="81737"/>
                  </a:lnTo>
                  <a:lnTo>
                    <a:pt x="19875" y="71069"/>
                  </a:lnTo>
                  <a:lnTo>
                    <a:pt x="0" y="75336"/>
                  </a:lnTo>
                  <a:lnTo>
                    <a:pt x="6832" y="94488"/>
                  </a:lnTo>
                  <a:lnTo>
                    <a:pt x="37884" y="124434"/>
                  </a:lnTo>
                  <a:lnTo>
                    <a:pt x="88328" y="161124"/>
                  </a:lnTo>
                  <a:lnTo>
                    <a:pt x="124675" y="183159"/>
                  </a:lnTo>
                  <a:lnTo>
                    <a:pt x="105346" y="221005"/>
                  </a:lnTo>
                  <a:lnTo>
                    <a:pt x="81737" y="278752"/>
                  </a:lnTo>
                  <a:lnTo>
                    <a:pt x="71069" y="320560"/>
                  </a:lnTo>
                  <a:lnTo>
                    <a:pt x="75323" y="340436"/>
                  </a:lnTo>
                  <a:lnTo>
                    <a:pt x="94437" y="333489"/>
                  </a:lnTo>
                  <a:lnTo>
                    <a:pt x="124333" y="302234"/>
                  </a:lnTo>
                  <a:lnTo>
                    <a:pt x="161023" y="251739"/>
                  </a:lnTo>
                  <a:lnTo>
                    <a:pt x="183032" y="215709"/>
                  </a:lnTo>
                  <a:lnTo>
                    <a:pt x="221005" y="235089"/>
                  </a:lnTo>
                  <a:lnTo>
                    <a:pt x="278739" y="258699"/>
                  </a:lnTo>
                  <a:lnTo>
                    <a:pt x="320548" y="269367"/>
                  </a:lnTo>
                  <a:lnTo>
                    <a:pt x="340423" y="265099"/>
                  </a:lnTo>
                  <a:close/>
                </a:path>
              </a:pathLst>
            </a:custGeom>
            <a:solidFill>
              <a:srgbClr val="FFFFFF">
                <a:alpha val="54899"/>
              </a:srgbClr>
            </a:solidFill>
          </p:spPr>
          <p:txBody>
            <a:bodyPr wrap="square" lIns="0" tIns="0" rIns="0" bIns="0" rtlCol="0"/>
            <a:lstStyle/>
            <a:p>
              <a:endParaRPr/>
            </a:p>
          </p:txBody>
        </p:sp>
        <p:sp>
          <p:nvSpPr>
            <p:cNvPr id="56" name="object 56"/>
            <p:cNvSpPr/>
            <p:nvPr/>
          </p:nvSpPr>
          <p:spPr>
            <a:xfrm>
              <a:off x="14499907" y="7885972"/>
              <a:ext cx="742315" cy="742315"/>
            </a:xfrm>
            <a:custGeom>
              <a:avLst/>
              <a:gdLst/>
              <a:ahLst/>
              <a:cxnLst/>
              <a:rect l="l" t="t" r="r" b="b"/>
              <a:pathLst>
                <a:path w="742315" h="742315">
                  <a:moveTo>
                    <a:pt x="694791" y="551456"/>
                  </a:moveTo>
                  <a:lnTo>
                    <a:pt x="669605" y="590708"/>
                  </a:lnTo>
                  <a:lnTo>
                    <a:pt x="640423" y="625748"/>
                  </a:lnTo>
                  <a:lnTo>
                    <a:pt x="607714" y="656440"/>
                  </a:lnTo>
                  <a:lnTo>
                    <a:pt x="571952" y="682650"/>
                  </a:lnTo>
                  <a:lnTo>
                    <a:pt x="533605" y="704246"/>
                  </a:lnTo>
                  <a:lnTo>
                    <a:pt x="493146" y="721093"/>
                  </a:lnTo>
                  <a:lnTo>
                    <a:pt x="451045" y="733057"/>
                  </a:lnTo>
                  <a:lnTo>
                    <a:pt x="407772" y="740004"/>
                  </a:lnTo>
                  <a:lnTo>
                    <a:pt x="363800" y="741801"/>
                  </a:lnTo>
                  <a:lnTo>
                    <a:pt x="319599" y="738314"/>
                  </a:lnTo>
                  <a:lnTo>
                    <a:pt x="275640" y="729409"/>
                  </a:lnTo>
                  <a:lnTo>
                    <a:pt x="232394" y="714952"/>
                  </a:lnTo>
                  <a:lnTo>
                    <a:pt x="190332" y="694810"/>
                  </a:lnTo>
                  <a:lnTo>
                    <a:pt x="151080" y="669624"/>
                  </a:lnTo>
                  <a:lnTo>
                    <a:pt x="116043" y="640442"/>
                  </a:lnTo>
                  <a:lnTo>
                    <a:pt x="85352" y="607734"/>
                  </a:lnTo>
                  <a:lnTo>
                    <a:pt x="59143" y="571972"/>
                  </a:lnTo>
                  <a:lnTo>
                    <a:pt x="37549" y="533625"/>
                  </a:lnTo>
                  <a:lnTo>
                    <a:pt x="20704" y="493165"/>
                  </a:lnTo>
                  <a:lnTo>
                    <a:pt x="8741" y="451064"/>
                  </a:lnTo>
                  <a:lnTo>
                    <a:pt x="1795" y="407791"/>
                  </a:lnTo>
                  <a:lnTo>
                    <a:pt x="0" y="363818"/>
                  </a:lnTo>
                  <a:lnTo>
                    <a:pt x="3488" y="319616"/>
                  </a:lnTo>
                  <a:lnTo>
                    <a:pt x="12394" y="275656"/>
                  </a:lnTo>
                  <a:lnTo>
                    <a:pt x="26852" y="232409"/>
                  </a:lnTo>
                  <a:lnTo>
                    <a:pt x="46995" y="190345"/>
                  </a:lnTo>
                  <a:lnTo>
                    <a:pt x="72181" y="151092"/>
                  </a:lnTo>
                  <a:lnTo>
                    <a:pt x="101364" y="116053"/>
                  </a:lnTo>
                  <a:lnTo>
                    <a:pt x="134072" y="85361"/>
                  </a:lnTo>
                  <a:lnTo>
                    <a:pt x="169835" y="59151"/>
                  </a:lnTo>
                  <a:lnTo>
                    <a:pt x="208182" y="37555"/>
                  </a:lnTo>
                  <a:lnTo>
                    <a:pt x="248641" y="20708"/>
                  </a:lnTo>
                  <a:lnTo>
                    <a:pt x="290742" y="8744"/>
                  </a:lnTo>
                  <a:lnTo>
                    <a:pt x="334014" y="1797"/>
                  </a:lnTo>
                  <a:lnTo>
                    <a:pt x="377986" y="0"/>
                  </a:lnTo>
                  <a:lnTo>
                    <a:pt x="422187" y="3487"/>
                  </a:lnTo>
                  <a:lnTo>
                    <a:pt x="466146" y="12392"/>
                  </a:lnTo>
                  <a:lnTo>
                    <a:pt x="509393" y="26848"/>
                  </a:lnTo>
                  <a:lnTo>
                    <a:pt x="551455" y="46991"/>
                  </a:lnTo>
                  <a:lnTo>
                    <a:pt x="590706" y="72176"/>
                  </a:lnTo>
                  <a:lnTo>
                    <a:pt x="625744" y="101359"/>
                  </a:lnTo>
                  <a:lnTo>
                    <a:pt x="656434" y="134066"/>
                  </a:lnTo>
                  <a:lnTo>
                    <a:pt x="682643" y="169829"/>
                  </a:lnTo>
                  <a:lnTo>
                    <a:pt x="704237" y="208176"/>
                  </a:lnTo>
                  <a:lnTo>
                    <a:pt x="721083" y="248635"/>
                  </a:lnTo>
                  <a:lnTo>
                    <a:pt x="733045" y="290737"/>
                  </a:lnTo>
                  <a:lnTo>
                    <a:pt x="739991" y="334010"/>
                  </a:lnTo>
                  <a:lnTo>
                    <a:pt x="741787" y="377982"/>
                  </a:lnTo>
                  <a:lnTo>
                    <a:pt x="738299" y="422184"/>
                  </a:lnTo>
                  <a:lnTo>
                    <a:pt x="729393" y="466144"/>
                  </a:lnTo>
                  <a:lnTo>
                    <a:pt x="714935" y="509392"/>
                  </a:lnTo>
                  <a:lnTo>
                    <a:pt x="694791" y="551456"/>
                  </a:lnTo>
                  <a:close/>
                </a:path>
              </a:pathLst>
            </a:custGeom>
            <a:solidFill>
              <a:srgbClr val="99FFFF">
                <a:alpha val="10198"/>
              </a:srgbClr>
            </a:solidFill>
          </p:spPr>
          <p:txBody>
            <a:bodyPr wrap="square" lIns="0" tIns="0" rIns="0" bIns="0" rtlCol="0"/>
            <a:lstStyle/>
            <a:p>
              <a:endParaRPr/>
            </a:p>
          </p:txBody>
        </p:sp>
        <p:pic>
          <p:nvPicPr>
            <p:cNvPr id="57" name="object 57"/>
            <p:cNvPicPr/>
            <p:nvPr/>
          </p:nvPicPr>
          <p:blipFill>
            <a:blip r:embed="rId37" cstate="print"/>
            <a:stretch>
              <a:fillRect/>
            </a:stretch>
          </p:blipFill>
          <p:spPr>
            <a:xfrm>
              <a:off x="14032278" y="7426443"/>
              <a:ext cx="1637769" cy="1654965"/>
            </a:xfrm>
            <a:prstGeom prst="rect">
              <a:avLst/>
            </a:prstGeom>
          </p:spPr>
        </p:pic>
      </p:grpSp>
      <p:sp>
        <p:nvSpPr>
          <p:cNvPr id="58" name="object 58"/>
          <p:cNvSpPr/>
          <p:nvPr/>
        </p:nvSpPr>
        <p:spPr>
          <a:xfrm>
            <a:off x="0" y="11"/>
            <a:ext cx="3478529" cy="1527810"/>
          </a:xfrm>
          <a:custGeom>
            <a:avLst/>
            <a:gdLst/>
            <a:ahLst/>
            <a:cxnLst/>
            <a:rect l="l" t="t" r="r" b="b"/>
            <a:pathLst>
              <a:path w="3478529" h="1527810">
                <a:moveTo>
                  <a:pt x="3478149" y="0"/>
                </a:moveTo>
                <a:lnTo>
                  <a:pt x="3246082" y="0"/>
                </a:lnTo>
                <a:lnTo>
                  <a:pt x="27178" y="0"/>
                </a:lnTo>
                <a:lnTo>
                  <a:pt x="0" y="0"/>
                </a:lnTo>
                <a:lnTo>
                  <a:pt x="0" y="565543"/>
                </a:lnTo>
                <a:lnTo>
                  <a:pt x="23202" y="605980"/>
                </a:lnTo>
                <a:lnTo>
                  <a:pt x="47332" y="645668"/>
                </a:lnTo>
                <a:lnTo>
                  <a:pt x="72529" y="684872"/>
                </a:lnTo>
                <a:lnTo>
                  <a:pt x="98806" y="723569"/>
                </a:lnTo>
                <a:lnTo>
                  <a:pt x="126149" y="761746"/>
                </a:lnTo>
                <a:lnTo>
                  <a:pt x="154559" y="799388"/>
                </a:lnTo>
                <a:lnTo>
                  <a:pt x="184048" y="836460"/>
                </a:lnTo>
                <a:lnTo>
                  <a:pt x="214604" y="872947"/>
                </a:lnTo>
                <a:lnTo>
                  <a:pt x="246240" y="908837"/>
                </a:lnTo>
                <a:lnTo>
                  <a:pt x="278942" y="944092"/>
                </a:lnTo>
                <a:lnTo>
                  <a:pt x="312712" y="978700"/>
                </a:lnTo>
                <a:lnTo>
                  <a:pt x="347294" y="1012444"/>
                </a:lnTo>
                <a:lnTo>
                  <a:pt x="382536" y="1045121"/>
                </a:lnTo>
                <a:lnTo>
                  <a:pt x="418388" y="1076731"/>
                </a:lnTo>
                <a:lnTo>
                  <a:pt x="454850" y="1107262"/>
                </a:lnTo>
                <a:lnTo>
                  <a:pt x="491896" y="1136713"/>
                </a:lnTo>
                <a:lnTo>
                  <a:pt x="529501" y="1165110"/>
                </a:lnTo>
                <a:lnTo>
                  <a:pt x="567651" y="1192428"/>
                </a:lnTo>
                <a:lnTo>
                  <a:pt x="606323" y="1218666"/>
                </a:lnTo>
                <a:lnTo>
                  <a:pt x="645502" y="1243850"/>
                </a:lnTo>
                <a:lnTo>
                  <a:pt x="685152" y="1267955"/>
                </a:lnTo>
                <a:lnTo>
                  <a:pt x="725271" y="1290980"/>
                </a:lnTo>
                <a:lnTo>
                  <a:pt x="765822" y="1312951"/>
                </a:lnTo>
                <a:lnTo>
                  <a:pt x="806780" y="1333830"/>
                </a:lnTo>
                <a:lnTo>
                  <a:pt x="848144" y="1353654"/>
                </a:lnTo>
                <a:lnTo>
                  <a:pt x="889889" y="1372400"/>
                </a:lnTo>
                <a:lnTo>
                  <a:pt x="931976" y="1390078"/>
                </a:lnTo>
                <a:lnTo>
                  <a:pt x="974407" y="1406677"/>
                </a:lnTo>
                <a:lnTo>
                  <a:pt x="1017143" y="1422222"/>
                </a:lnTo>
                <a:lnTo>
                  <a:pt x="1060183" y="1436674"/>
                </a:lnTo>
                <a:lnTo>
                  <a:pt x="1103490" y="1450073"/>
                </a:lnTo>
                <a:lnTo>
                  <a:pt x="1147038" y="1462392"/>
                </a:lnTo>
                <a:lnTo>
                  <a:pt x="1190828" y="1473644"/>
                </a:lnTo>
                <a:lnTo>
                  <a:pt x="1234821" y="1483817"/>
                </a:lnTo>
                <a:lnTo>
                  <a:pt x="1279004" y="1492923"/>
                </a:lnTo>
                <a:lnTo>
                  <a:pt x="1323352" y="1500962"/>
                </a:lnTo>
                <a:lnTo>
                  <a:pt x="1367853" y="1507921"/>
                </a:lnTo>
                <a:lnTo>
                  <a:pt x="1412481" y="1513814"/>
                </a:lnTo>
                <a:lnTo>
                  <a:pt x="1457198" y="1518627"/>
                </a:lnTo>
                <a:lnTo>
                  <a:pt x="1502016" y="1522387"/>
                </a:lnTo>
                <a:lnTo>
                  <a:pt x="1546885" y="1525066"/>
                </a:lnTo>
                <a:lnTo>
                  <a:pt x="1591805" y="1526667"/>
                </a:lnTo>
                <a:lnTo>
                  <a:pt x="1636750" y="1527200"/>
                </a:lnTo>
                <a:lnTo>
                  <a:pt x="1681683" y="1526667"/>
                </a:lnTo>
                <a:lnTo>
                  <a:pt x="1726603" y="1525066"/>
                </a:lnTo>
                <a:lnTo>
                  <a:pt x="1771484" y="1522387"/>
                </a:lnTo>
                <a:lnTo>
                  <a:pt x="1816303" y="1518627"/>
                </a:lnTo>
                <a:lnTo>
                  <a:pt x="1861045" y="1513814"/>
                </a:lnTo>
                <a:lnTo>
                  <a:pt x="1905673" y="1507921"/>
                </a:lnTo>
                <a:lnTo>
                  <a:pt x="1950186" y="1500962"/>
                </a:lnTo>
                <a:lnTo>
                  <a:pt x="1994547" y="1492923"/>
                </a:lnTo>
                <a:lnTo>
                  <a:pt x="2038743" y="1483817"/>
                </a:lnTo>
                <a:lnTo>
                  <a:pt x="2082749" y="1473644"/>
                </a:lnTo>
                <a:lnTo>
                  <a:pt x="2126551" y="1462392"/>
                </a:lnTo>
                <a:lnTo>
                  <a:pt x="2170138" y="1450073"/>
                </a:lnTo>
                <a:lnTo>
                  <a:pt x="2213457" y="1436674"/>
                </a:lnTo>
                <a:lnTo>
                  <a:pt x="2256510" y="1422222"/>
                </a:lnTo>
                <a:lnTo>
                  <a:pt x="2299284" y="1406677"/>
                </a:lnTo>
                <a:lnTo>
                  <a:pt x="2341740" y="1390078"/>
                </a:lnTo>
                <a:lnTo>
                  <a:pt x="2383866" y="1372400"/>
                </a:lnTo>
                <a:lnTo>
                  <a:pt x="2425636" y="1353654"/>
                </a:lnTo>
                <a:lnTo>
                  <a:pt x="2467025" y="1333830"/>
                </a:lnTo>
                <a:lnTo>
                  <a:pt x="2508021" y="1312951"/>
                </a:lnTo>
                <a:lnTo>
                  <a:pt x="2548610" y="1290980"/>
                </a:lnTo>
                <a:lnTo>
                  <a:pt x="2588768" y="1267955"/>
                </a:lnTo>
                <a:lnTo>
                  <a:pt x="2628455" y="1243850"/>
                </a:lnTo>
                <a:lnTo>
                  <a:pt x="2667673" y="1218666"/>
                </a:lnTo>
                <a:lnTo>
                  <a:pt x="2706382" y="1192428"/>
                </a:lnTo>
                <a:lnTo>
                  <a:pt x="2744584" y="1165110"/>
                </a:lnTo>
                <a:lnTo>
                  <a:pt x="2782239" y="1136713"/>
                </a:lnTo>
                <a:lnTo>
                  <a:pt x="2819323" y="1107262"/>
                </a:lnTo>
                <a:lnTo>
                  <a:pt x="2855836" y="1076731"/>
                </a:lnTo>
                <a:lnTo>
                  <a:pt x="2891752" y="1045121"/>
                </a:lnTo>
                <a:lnTo>
                  <a:pt x="2927032" y="1012444"/>
                </a:lnTo>
                <a:lnTo>
                  <a:pt x="2961678" y="978700"/>
                </a:lnTo>
                <a:lnTo>
                  <a:pt x="2995447" y="944092"/>
                </a:lnTo>
                <a:lnTo>
                  <a:pt x="3028150" y="908837"/>
                </a:lnTo>
                <a:lnTo>
                  <a:pt x="3059773" y="872947"/>
                </a:lnTo>
                <a:lnTo>
                  <a:pt x="3090329" y="836460"/>
                </a:lnTo>
                <a:lnTo>
                  <a:pt x="3119805" y="799388"/>
                </a:lnTo>
                <a:lnTo>
                  <a:pt x="3148215" y="761746"/>
                </a:lnTo>
                <a:lnTo>
                  <a:pt x="3175546" y="723569"/>
                </a:lnTo>
                <a:lnTo>
                  <a:pt x="3201809" y="684872"/>
                </a:lnTo>
                <a:lnTo>
                  <a:pt x="3226993" y="645668"/>
                </a:lnTo>
                <a:lnTo>
                  <a:pt x="3251111" y="605980"/>
                </a:lnTo>
                <a:lnTo>
                  <a:pt x="3274149" y="565835"/>
                </a:lnTo>
                <a:lnTo>
                  <a:pt x="3296107" y="525259"/>
                </a:lnTo>
                <a:lnTo>
                  <a:pt x="3317011" y="484263"/>
                </a:lnTo>
                <a:lnTo>
                  <a:pt x="3336823" y="442874"/>
                </a:lnTo>
                <a:lnTo>
                  <a:pt x="3355568" y="401104"/>
                </a:lnTo>
                <a:lnTo>
                  <a:pt x="3373247" y="358978"/>
                </a:lnTo>
                <a:lnTo>
                  <a:pt x="3389846" y="316509"/>
                </a:lnTo>
                <a:lnTo>
                  <a:pt x="3405378" y="273735"/>
                </a:lnTo>
                <a:lnTo>
                  <a:pt x="3419830" y="230670"/>
                </a:lnTo>
                <a:lnTo>
                  <a:pt x="3433216" y="187337"/>
                </a:lnTo>
                <a:lnTo>
                  <a:pt x="3445535" y="143751"/>
                </a:lnTo>
                <a:lnTo>
                  <a:pt x="3456775" y="99936"/>
                </a:lnTo>
                <a:lnTo>
                  <a:pt x="3466935" y="55905"/>
                </a:lnTo>
                <a:lnTo>
                  <a:pt x="3476040" y="11684"/>
                </a:lnTo>
                <a:lnTo>
                  <a:pt x="3478149" y="0"/>
                </a:lnTo>
                <a:close/>
              </a:path>
            </a:pathLst>
          </a:custGeom>
          <a:solidFill>
            <a:srgbClr val="00FFFF">
              <a:alpha val="10198"/>
            </a:srgbClr>
          </a:solidFill>
        </p:spPr>
        <p:txBody>
          <a:bodyPr wrap="square" lIns="0" tIns="0" rIns="0" bIns="0" rtlCol="0"/>
          <a:lstStyle/>
          <a:p>
            <a:endParaRPr/>
          </a:p>
        </p:txBody>
      </p:sp>
      <p:pic>
        <p:nvPicPr>
          <p:cNvPr id="59" name="object 59"/>
          <p:cNvPicPr/>
          <p:nvPr/>
        </p:nvPicPr>
        <p:blipFill>
          <a:blip r:embed="rId38" cstate="print"/>
          <a:stretch>
            <a:fillRect/>
          </a:stretch>
        </p:blipFill>
        <p:spPr>
          <a:xfrm>
            <a:off x="3861757" y="140895"/>
            <a:ext cx="69443" cy="68600"/>
          </a:xfrm>
          <a:prstGeom prst="rect">
            <a:avLst/>
          </a:prstGeom>
        </p:spPr>
      </p:pic>
      <p:pic>
        <p:nvPicPr>
          <p:cNvPr id="60" name="object 60"/>
          <p:cNvPicPr/>
          <p:nvPr/>
        </p:nvPicPr>
        <p:blipFill>
          <a:blip r:embed="rId39" cstate="print"/>
          <a:stretch>
            <a:fillRect/>
          </a:stretch>
        </p:blipFill>
        <p:spPr>
          <a:xfrm>
            <a:off x="156422" y="0"/>
            <a:ext cx="2960363" cy="1174963"/>
          </a:xfrm>
          <a:prstGeom prst="rect">
            <a:avLst/>
          </a:prstGeom>
        </p:spPr>
      </p:pic>
      <p:pic>
        <p:nvPicPr>
          <p:cNvPr id="61" name="object 61"/>
          <p:cNvPicPr/>
          <p:nvPr/>
        </p:nvPicPr>
        <p:blipFill>
          <a:blip r:embed="rId40" cstate="print"/>
          <a:stretch>
            <a:fillRect/>
          </a:stretch>
        </p:blipFill>
        <p:spPr>
          <a:xfrm>
            <a:off x="2232978" y="1244756"/>
            <a:ext cx="169583" cy="170604"/>
          </a:xfrm>
          <a:prstGeom prst="rect">
            <a:avLst/>
          </a:prstGeom>
        </p:spPr>
      </p:pic>
      <p:pic>
        <p:nvPicPr>
          <p:cNvPr id="62" name="object 62"/>
          <p:cNvPicPr/>
          <p:nvPr/>
        </p:nvPicPr>
        <p:blipFill>
          <a:blip r:embed="rId41" cstate="print"/>
          <a:stretch>
            <a:fillRect/>
          </a:stretch>
        </p:blipFill>
        <p:spPr>
          <a:xfrm>
            <a:off x="652780" y="1414168"/>
            <a:ext cx="246477" cy="245766"/>
          </a:xfrm>
          <a:prstGeom prst="rect">
            <a:avLst/>
          </a:prstGeom>
        </p:spPr>
      </p:pic>
      <p:grpSp>
        <p:nvGrpSpPr>
          <p:cNvPr id="63" name="object 63"/>
          <p:cNvGrpSpPr/>
          <p:nvPr/>
        </p:nvGrpSpPr>
        <p:grpSpPr>
          <a:xfrm>
            <a:off x="225692" y="0"/>
            <a:ext cx="3395345" cy="1178560"/>
            <a:chOff x="225692" y="0"/>
            <a:chExt cx="3395345" cy="1178560"/>
          </a:xfrm>
        </p:grpSpPr>
        <p:sp>
          <p:nvSpPr>
            <p:cNvPr id="64" name="object 64"/>
            <p:cNvSpPr/>
            <p:nvPr/>
          </p:nvSpPr>
          <p:spPr>
            <a:xfrm>
              <a:off x="329409" y="0"/>
              <a:ext cx="2787015" cy="1177925"/>
            </a:xfrm>
            <a:custGeom>
              <a:avLst/>
              <a:gdLst/>
              <a:ahLst/>
              <a:cxnLst/>
              <a:rect l="l" t="t" r="r" b="b"/>
              <a:pathLst>
                <a:path w="2787015" h="1177925">
                  <a:moveTo>
                    <a:pt x="318304" y="811682"/>
                  </a:moveTo>
                  <a:lnTo>
                    <a:pt x="281291" y="779190"/>
                  </a:lnTo>
                  <a:lnTo>
                    <a:pt x="245373" y="745445"/>
                  </a:lnTo>
                  <a:lnTo>
                    <a:pt x="210571" y="710482"/>
                  </a:lnTo>
                  <a:lnTo>
                    <a:pt x="176905" y="674339"/>
                  </a:lnTo>
                  <a:lnTo>
                    <a:pt x="144399" y="637051"/>
                  </a:lnTo>
                  <a:lnTo>
                    <a:pt x="113073" y="598653"/>
                  </a:lnTo>
                  <a:lnTo>
                    <a:pt x="82948" y="559181"/>
                  </a:lnTo>
                  <a:lnTo>
                    <a:pt x="54047" y="518671"/>
                  </a:lnTo>
                  <a:lnTo>
                    <a:pt x="26390" y="477159"/>
                  </a:lnTo>
                  <a:lnTo>
                    <a:pt x="0" y="434681"/>
                  </a:lnTo>
                  <a:lnTo>
                    <a:pt x="43129" y="416869"/>
                  </a:lnTo>
                  <a:lnTo>
                    <a:pt x="89988" y="395758"/>
                  </a:lnTo>
                  <a:lnTo>
                    <a:pt x="138832" y="371515"/>
                  </a:lnTo>
                  <a:lnTo>
                    <a:pt x="187913" y="344308"/>
                  </a:lnTo>
                  <a:lnTo>
                    <a:pt x="235485" y="314305"/>
                  </a:lnTo>
                  <a:lnTo>
                    <a:pt x="279801" y="281674"/>
                  </a:lnTo>
                  <a:lnTo>
                    <a:pt x="319117" y="246581"/>
                  </a:lnTo>
                  <a:lnTo>
                    <a:pt x="351685" y="209196"/>
                  </a:lnTo>
                  <a:lnTo>
                    <a:pt x="410432" y="130112"/>
                  </a:lnTo>
                  <a:lnTo>
                    <a:pt x="428954" y="106330"/>
                  </a:lnTo>
                  <a:lnTo>
                    <a:pt x="444414" y="88734"/>
                  </a:lnTo>
                  <a:lnTo>
                    <a:pt x="459943" y="74083"/>
                  </a:lnTo>
                  <a:lnTo>
                    <a:pt x="478671" y="59138"/>
                  </a:lnTo>
                  <a:lnTo>
                    <a:pt x="538242" y="15403"/>
                  </a:lnTo>
                  <a:lnTo>
                    <a:pt x="558814" y="0"/>
                  </a:lnTo>
                  <a:lnTo>
                    <a:pt x="1380338" y="0"/>
                  </a:lnTo>
                  <a:lnTo>
                    <a:pt x="1367226" y="7994"/>
                  </a:lnTo>
                  <a:lnTo>
                    <a:pt x="1285333" y="46606"/>
                  </a:lnTo>
                  <a:lnTo>
                    <a:pt x="1242973" y="73278"/>
                  </a:lnTo>
                  <a:lnTo>
                    <a:pt x="1203329" y="105849"/>
                  </a:lnTo>
                  <a:lnTo>
                    <a:pt x="1166366" y="144684"/>
                  </a:lnTo>
                  <a:lnTo>
                    <a:pt x="1132053" y="190146"/>
                  </a:lnTo>
                  <a:lnTo>
                    <a:pt x="1100356" y="242602"/>
                  </a:lnTo>
                  <a:lnTo>
                    <a:pt x="1068301" y="291295"/>
                  </a:lnTo>
                  <a:lnTo>
                    <a:pt x="1033463" y="327528"/>
                  </a:lnTo>
                  <a:lnTo>
                    <a:pt x="996639" y="354747"/>
                  </a:lnTo>
                  <a:lnTo>
                    <a:pt x="958623" y="376399"/>
                  </a:lnTo>
                  <a:lnTo>
                    <a:pt x="920209" y="395929"/>
                  </a:lnTo>
                  <a:lnTo>
                    <a:pt x="882192" y="416785"/>
                  </a:lnTo>
                  <a:lnTo>
                    <a:pt x="854839" y="440664"/>
                  </a:lnTo>
                  <a:lnTo>
                    <a:pt x="834305" y="471951"/>
                  </a:lnTo>
                  <a:lnTo>
                    <a:pt x="816315" y="508413"/>
                  </a:lnTo>
                  <a:lnTo>
                    <a:pt x="796594" y="547818"/>
                  </a:lnTo>
                  <a:lnTo>
                    <a:pt x="770867" y="587933"/>
                  </a:lnTo>
                  <a:lnTo>
                    <a:pt x="734859" y="626524"/>
                  </a:lnTo>
                  <a:lnTo>
                    <a:pt x="684295" y="661359"/>
                  </a:lnTo>
                  <a:lnTo>
                    <a:pt x="629984" y="686315"/>
                  </a:lnTo>
                  <a:lnTo>
                    <a:pt x="584099" y="699585"/>
                  </a:lnTo>
                  <a:lnTo>
                    <a:pt x="544407" y="705404"/>
                  </a:lnTo>
                  <a:lnTo>
                    <a:pt x="508677" y="708009"/>
                  </a:lnTo>
                  <a:lnTo>
                    <a:pt x="474678" y="711637"/>
                  </a:lnTo>
                  <a:lnTo>
                    <a:pt x="402947" y="738907"/>
                  </a:lnTo>
                  <a:lnTo>
                    <a:pt x="360179" y="770821"/>
                  </a:lnTo>
                  <a:lnTo>
                    <a:pt x="339074" y="790580"/>
                  </a:lnTo>
                  <a:lnTo>
                    <a:pt x="318304" y="811682"/>
                  </a:lnTo>
                  <a:close/>
                </a:path>
                <a:path w="2787015" h="1177925">
                  <a:moveTo>
                    <a:pt x="1303749" y="1177497"/>
                  </a:moveTo>
                  <a:lnTo>
                    <a:pt x="1253776" y="1176694"/>
                  </a:lnTo>
                  <a:lnTo>
                    <a:pt x="1204074" y="1174367"/>
                  </a:lnTo>
                  <a:lnTo>
                    <a:pt x="1242660" y="1145271"/>
                  </a:lnTo>
                  <a:lnTo>
                    <a:pt x="1282123" y="1112670"/>
                  </a:lnTo>
                  <a:lnTo>
                    <a:pt x="1321440" y="1077292"/>
                  </a:lnTo>
                  <a:lnTo>
                    <a:pt x="1359589" y="1039870"/>
                  </a:lnTo>
                  <a:lnTo>
                    <a:pt x="1395548" y="1001133"/>
                  </a:lnTo>
                  <a:lnTo>
                    <a:pt x="1428296" y="961811"/>
                  </a:lnTo>
                  <a:lnTo>
                    <a:pt x="1486681" y="881441"/>
                  </a:lnTo>
                  <a:lnTo>
                    <a:pt x="1516093" y="846481"/>
                  </a:lnTo>
                  <a:lnTo>
                    <a:pt x="1545950" y="816475"/>
                  </a:lnTo>
                  <a:lnTo>
                    <a:pt x="1577151" y="790141"/>
                  </a:lnTo>
                  <a:lnTo>
                    <a:pt x="1610598" y="766198"/>
                  </a:lnTo>
                  <a:lnTo>
                    <a:pt x="1647192" y="743364"/>
                  </a:lnTo>
                  <a:lnTo>
                    <a:pt x="1687835" y="720359"/>
                  </a:lnTo>
                  <a:lnTo>
                    <a:pt x="1843067" y="637498"/>
                  </a:lnTo>
                  <a:lnTo>
                    <a:pt x="1885199" y="610673"/>
                  </a:lnTo>
                  <a:lnTo>
                    <a:pt x="1917580" y="581691"/>
                  </a:lnTo>
                  <a:lnTo>
                    <a:pt x="1941971" y="550979"/>
                  </a:lnTo>
                  <a:lnTo>
                    <a:pt x="1973830" y="486071"/>
                  </a:lnTo>
                  <a:lnTo>
                    <a:pt x="1994866" y="419365"/>
                  </a:lnTo>
                  <a:lnTo>
                    <a:pt x="2005730" y="386405"/>
                  </a:lnTo>
                  <a:lnTo>
                    <a:pt x="2036954" y="323403"/>
                  </a:lnTo>
                  <a:lnTo>
                    <a:pt x="2092583" y="267140"/>
                  </a:lnTo>
                  <a:lnTo>
                    <a:pt x="2133953" y="242601"/>
                  </a:lnTo>
                  <a:lnTo>
                    <a:pt x="2202597" y="204348"/>
                  </a:lnTo>
                  <a:lnTo>
                    <a:pt x="2257508" y="165185"/>
                  </a:lnTo>
                  <a:lnTo>
                    <a:pt x="2300153" y="125770"/>
                  </a:lnTo>
                  <a:lnTo>
                    <a:pt x="2331999" y="86761"/>
                  </a:lnTo>
                  <a:lnTo>
                    <a:pt x="2354512" y="48814"/>
                  </a:lnTo>
                  <a:lnTo>
                    <a:pt x="2369161" y="12587"/>
                  </a:lnTo>
                  <a:lnTo>
                    <a:pt x="2372228" y="0"/>
                  </a:lnTo>
                  <a:lnTo>
                    <a:pt x="2786669" y="0"/>
                  </a:lnTo>
                  <a:lnTo>
                    <a:pt x="2773550" y="52522"/>
                  </a:lnTo>
                  <a:lnTo>
                    <a:pt x="2761015" y="96176"/>
                  </a:lnTo>
                  <a:lnTo>
                    <a:pt x="2747208" y="139349"/>
                  </a:lnTo>
                  <a:lnTo>
                    <a:pt x="2732146" y="182013"/>
                  </a:lnTo>
                  <a:lnTo>
                    <a:pt x="2715848" y="224144"/>
                  </a:lnTo>
                  <a:lnTo>
                    <a:pt x="2698332" y="265717"/>
                  </a:lnTo>
                  <a:lnTo>
                    <a:pt x="2679616" y="306705"/>
                  </a:lnTo>
                  <a:lnTo>
                    <a:pt x="2659720" y="347082"/>
                  </a:lnTo>
                  <a:lnTo>
                    <a:pt x="2638660" y="386824"/>
                  </a:lnTo>
                  <a:lnTo>
                    <a:pt x="2616456" y="425905"/>
                  </a:lnTo>
                  <a:lnTo>
                    <a:pt x="2593125" y="464299"/>
                  </a:lnTo>
                  <a:lnTo>
                    <a:pt x="2568687" y="501980"/>
                  </a:lnTo>
                  <a:lnTo>
                    <a:pt x="2543159" y="538923"/>
                  </a:lnTo>
                  <a:lnTo>
                    <a:pt x="2516559" y="575103"/>
                  </a:lnTo>
                  <a:lnTo>
                    <a:pt x="2488907" y="610493"/>
                  </a:lnTo>
                  <a:lnTo>
                    <a:pt x="2460219" y="645068"/>
                  </a:lnTo>
                  <a:lnTo>
                    <a:pt x="2430516" y="678803"/>
                  </a:lnTo>
                  <a:lnTo>
                    <a:pt x="2399814" y="711671"/>
                  </a:lnTo>
                  <a:lnTo>
                    <a:pt x="2368133" y="743648"/>
                  </a:lnTo>
                  <a:lnTo>
                    <a:pt x="2335489" y="774707"/>
                  </a:lnTo>
                  <a:lnTo>
                    <a:pt x="2301903" y="804823"/>
                  </a:lnTo>
                  <a:lnTo>
                    <a:pt x="2267392" y="833971"/>
                  </a:lnTo>
                  <a:lnTo>
                    <a:pt x="2231975" y="862124"/>
                  </a:lnTo>
                  <a:lnTo>
                    <a:pt x="2195669" y="889258"/>
                  </a:lnTo>
                  <a:lnTo>
                    <a:pt x="2158493" y="915346"/>
                  </a:lnTo>
                  <a:lnTo>
                    <a:pt x="2120466" y="940363"/>
                  </a:lnTo>
                  <a:lnTo>
                    <a:pt x="2081606" y="964284"/>
                  </a:lnTo>
                  <a:lnTo>
                    <a:pt x="2041930" y="987082"/>
                  </a:lnTo>
                  <a:lnTo>
                    <a:pt x="2001458" y="1008732"/>
                  </a:lnTo>
                  <a:lnTo>
                    <a:pt x="1960208" y="1029209"/>
                  </a:lnTo>
                  <a:lnTo>
                    <a:pt x="1918197" y="1048487"/>
                  </a:lnTo>
                  <a:lnTo>
                    <a:pt x="1875445" y="1066541"/>
                  </a:lnTo>
                  <a:lnTo>
                    <a:pt x="1831970" y="1083344"/>
                  </a:lnTo>
                  <a:lnTo>
                    <a:pt x="1787789" y="1098871"/>
                  </a:lnTo>
                  <a:lnTo>
                    <a:pt x="1742922" y="1113096"/>
                  </a:lnTo>
                  <a:lnTo>
                    <a:pt x="1697386" y="1125995"/>
                  </a:lnTo>
                  <a:lnTo>
                    <a:pt x="1651200" y="1137541"/>
                  </a:lnTo>
                  <a:lnTo>
                    <a:pt x="1604382" y="1147708"/>
                  </a:lnTo>
                  <a:lnTo>
                    <a:pt x="1556951" y="1156472"/>
                  </a:lnTo>
                  <a:lnTo>
                    <a:pt x="1505935" y="1164224"/>
                  </a:lnTo>
                  <a:lnTo>
                    <a:pt x="1455086" y="1170141"/>
                  </a:lnTo>
                  <a:lnTo>
                    <a:pt x="1404425" y="1174283"/>
                  </a:lnTo>
                  <a:lnTo>
                    <a:pt x="1353972" y="1176715"/>
                  </a:lnTo>
                  <a:lnTo>
                    <a:pt x="1303749" y="1177497"/>
                  </a:lnTo>
                  <a:close/>
                </a:path>
              </a:pathLst>
            </a:custGeom>
            <a:solidFill>
              <a:srgbClr val="13A2FE">
                <a:alpha val="54899"/>
              </a:srgbClr>
            </a:solidFill>
          </p:spPr>
          <p:txBody>
            <a:bodyPr wrap="square" lIns="0" tIns="0" rIns="0" bIns="0" rtlCol="0"/>
            <a:lstStyle/>
            <a:p>
              <a:endParaRPr/>
            </a:p>
          </p:txBody>
        </p:sp>
        <p:sp>
          <p:nvSpPr>
            <p:cNvPr id="65" name="object 65"/>
            <p:cNvSpPr/>
            <p:nvPr/>
          </p:nvSpPr>
          <p:spPr>
            <a:xfrm>
              <a:off x="225692" y="0"/>
              <a:ext cx="2890520" cy="1178560"/>
            </a:xfrm>
            <a:custGeom>
              <a:avLst/>
              <a:gdLst/>
              <a:ahLst/>
              <a:cxnLst/>
              <a:rect l="l" t="t" r="r" b="b"/>
              <a:pathLst>
                <a:path w="2890520" h="1178560">
                  <a:moveTo>
                    <a:pt x="257504" y="649429"/>
                  </a:moveTo>
                  <a:lnTo>
                    <a:pt x="225928" y="611674"/>
                  </a:lnTo>
                  <a:lnTo>
                    <a:pt x="195589" y="572874"/>
                  </a:lnTo>
                  <a:lnTo>
                    <a:pt x="166509" y="533057"/>
                  </a:lnTo>
                  <a:lnTo>
                    <a:pt x="138709" y="492253"/>
                  </a:lnTo>
                  <a:lnTo>
                    <a:pt x="112211" y="450489"/>
                  </a:lnTo>
                  <a:lnTo>
                    <a:pt x="87036" y="407795"/>
                  </a:lnTo>
                  <a:lnTo>
                    <a:pt x="63206" y="364199"/>
                  </a:lnTo>
                  <a:lnTo>
                    <a:pt x="40742" y="319729"/>
                  </a:lnTo>
                  <a:lnTo>
                    <a:pt x="19666" y="274415"/>
                  </a:lnTo>
                  <a:lnTo>
                    <a:pt x="0" y="228285"/>
                  </a:lnTo>
                  <a:lnTo>
                    <a:pt x="45928" y="217189"/>
                  </a:lnTo>
                  <a:lnTo>
                    <a:pt x="95837" y="203492"/>
                  </a:lnTo>
                  <a:lnTo>
                    <a:pt x="148010" y="187055"/>
                  </a:lnTo>
                  <a:lnTo>
                    <a:pt x="200728" y="167738"/>
                  </a:lnTo>
                  <a:lnTo>
                    <a:pt x="252272" y="145401"/>
                  </a:lnTo>
                  <a:lnTo>
                    <a:pt x="300925" y="119905"/>
                  </a:lnTo>
                  <a:lnTo>
                    <a:pt x="344967" y="91109"/>
                  </a:lnTo>
                  <a:lnTo>
                    <a:pt x="382680" y="58873"/>
                  </a:lnTo>
                  <a:lnTo>
                    <a:pt x="441881" y="0"/>
                  </a:lnTo>
                  <a:lnTo>
                    <a:pt x="1447583" y="0"/>
                  </a:lnTo>
                  <a:lnTo>
                    <a:pt x="1414805" y="13710"/>
                  </a:lnTo>
                  <a:lnTo>
                    <a:pt x="1328344" y="40055"/>
                  </a:lnTo>
                  <a:lnTo>
                    <a:pt x="1282667" y="60243"/>
                  </a:lnTo>
                  <a:lnTo>
                    <a:pt x="1238646" y="86462"/>
                  </a:lnTo>
                  <a:lnTo>
                    <a:pt x="1196214" y="119144"/>
                  </a:lnTo>
                  <a:lnTo>
                    <a:pt x="1155306" y="158718"/>
                  </a:lnTo>
                  <a:lnTo>
                    <a:pt x="1115854" y="205617"/>
                  </a:lnTo>
                  <a:lnTo>
                    <a:pt x="1076651" y="248760"/>
                  </a:lnTo>
                  <a:lnTo>
                    <a:pt x="1036687" y="279144"/>
                  </a:lnTo>
                  <a:lnTo>
                    <a:pt x="996192" y="300315"/>
                  </a:lnTo>
                  <a:lnTo>
                    <a:pt x="955399" y="315819"/>
                  </a:lnTo>
                  <a:lnTo>
                    <a:pt x="914541" y="329202"/>
                  </a:lnTo>
                  <a:lnTo>
                    <a:pt x="873847" y="344010"/>
                  </a:lnTo>
                  <a:lnTo>
                    <a:pt x="843202" y="363850"/>
                  </a:lnTo>
                  <a:lnTo>
                    <a:pt x="818167" y="391850"/>
                  </a:lnTo>
                  <a:lnTo>
                    <a:pt x="794863" y="425213"/>
                  </a:lnTo>
                  <a:lnTo>
                    <a:pt x="769411" y="461144"/>
                  </a:lnTo>
                  <a:lnTo>
                    <a:pt x="737931" y="496845"/>
                  </a:lnTo>
                  <a:lnTo>
                    <a:pt x="696547" y="529519"/>
                  </a:lnTo>
                  <a:lnTo>
                    <a:pt x="641378" y="556371"/>
                  </a:lnTo>
                  <a:lnTo>
                    <a:pt x="583664" y="572935"/>
                  </a:lnTo>
                  <a:lnTo>
                    <a:pt x="573407" y="574285"/>
                  </a:lnTo>
                  <a:lnTo>
                    <a:pt x="426842" y="574285"/>
                  </a:lnTo>
                  <a:lnTo>
                    <a:pt x="391443" y="577596"/>
                  </a:lnTo>
                  <a:lnTo>
                    <a:pt x="351685" y="589777"/>
                  </a:lnTo>
                  <a:lnTo>
                    <a:pt x="328754" y="601278"/>
                  </a:lnTo>
                  <a:lnTo>
                    <a:pt x="305042" y="615576"/>
                  </a:lnTo>
                  <a:lnTo>
                    <a:pt x="281105" y="631887"/>
                  </a:lnTo>
                  <a:lnTo>
                    <a:pt x="257504" y="649429"/>
                  </a:lnTo>
                  <a:close/>
                </a:path>
                <a:path w="2890520" h="1178560">
                  <a:moveTo>
                    <a:pt x="1430583" y="1177946"/>
                  </a:moveTo>
                  <a:lnTo>
                    <a:pt x="1379139" y="1177588"/>
                  </a:lnTo>
                  <a:lnTo>
                    <a:pt x="1328071" y="1175518"/>
                  </a:lnTo>
                  <a:lnTo>
                    <a:pt x="1277462" y="1171779"/>
                  </a:lnTo>
                  <a:lnTo>
                    <a:pt x="1227395" y="1166412"/>
                  </a:lnTo>
                  <a:lnTo>
                    <a:pt x="1177954" y="1159459"/>
                  </a:lnTo>
                  <a:lnTo>
                    <a:pt x="1129222" y="1150962"/>
                  </a:lnTo>
                  <a:lnTo>
                    <a:pt x="1081282" y="1140962"/>
                  </a:lnTo>
                  <a:lnTo>
                    <a:pt x="1123723" y="1117682"/>
                  </a:lnTo>
                  <a:lnTo>
                    <a:pt x="1167541" y="1091167"/>
                  </a:lnTo>
                  <a:lnTo>
                    <a:pt x="1211630" y="1061981"/>
                  </a:lnTo>
                  <a:lnTo>
                    <a:pt x="1254884" y="1030687"/>
                  </a:lnTo>
                  <a:lnTo>
                    <a:pt x="1296199" y="997849"/>
                  </a:lnTo>
                  <a:lnTo>
                    <a:pt x="1334470" y="964030"/>
                  </a:lnTo>
                  <a:lnTo>
                    <a:pt x="1368591" y="929793"/>
                  </a:lnTo>
                  <a:lnTo>
                    <a:pt x="1404358" y="893493"/>
                  </a:lnTo>
                  <a:lnTo>
                    <a:pt x="1438708" y="863298"/>
                  </a:lnTo>
                  <a:lnTo>
                    <a:pt x="1472730" y="838085"/>
                  </a:lnTo>
                  <a:lnTo>
                    <a:pt x="1507510" y="816731"/>
                  </a:lnTo>
                  <a:lnTo>
                    <a:pt x="1544135" y="798111"/>
                  </a:lnTo>
                  <a:lnTo>
                    <a:pt x="1583693" y="781102"/>
                  </a:lnTo>
                  <a:lnTo>
                    <a:pt x="1627271" y="764580"/>
                  </a:lnTo>
                  <a:lnTo>
                    <a:pt x="1792997" y="706695"/>
                  </a:lnTo>
                  <a:lnTo>
                    <a:pt x="1838670" y="686499"/>
                  </a:lnTo>
                  <a:lnTo>
                    <a:pt x="1875019" y="662713"/>
                  </a:lnTo>
                  <a:lnTo>
                    <a:pt x="1903724" y="636024"/>
                  </a:lnTo>
                  <a:lnTo>
                    <a:pt x="1944919" y="576687"/>
                  </a:lnTo>
                  <a:lnTo>
                    <a:pt x="1975696" y="513988"/>
                  </a:lnTo>
                  <a:lnTo>
                    <a:pt x="1991377" y="483096"/>
                  </a:lnTo>
                  <a:lnTo>
                    <a:pt x="2031726" y="425665"/>
                  </a:lnTo>
                  <a:lnTo>
                    <a:pt x="2095256" y="378621"/>
                  </a:lnTo>
                  <a:lnTo>
                    <a:pt x="2139913" y="360713"/>
                  </a:lnTo>
                  <a:lnTo>
                    <a:pt x="2213626" y="333452"/>
                  </a:lnTo>
                  <a:lnTo>
                    <a:pt x="2273844" y="303242"/>
                  </a:lnTo>
                  <a:lnTo>
                    <a:pt x="2321935" y="270934"/>
                  </a:lnTo>
                  <a:lnTo>
                    <a:pt x="2359269" y="237382"/>
                  </a:lnTo>
                  <a:lnTo>
                    <a:pt x="2387215" y="203439"/>
                  </a:lnTo>
                  <a:lnTo>
                    <a:pt x="2407142" y="169956"/>
                  </a:lnTo>
                  <a:lnTo>
                    <a:pt x="2428414" y="107788"/>
                  </a:lnTo>
                  <a:lnTo>
                    <a:pt x="2436902" y="41951"/>
                  </a:lnTo>
                  <a:lnTo>
                    <a:pt x="2444962" y="8960"/>
                  </a:lnTo>
                  <a:lnTo>
                    <a:pt x="2449652" y="0"/>
                  </a:lnTo>
                  <a:lnTo>
                    <a:pt x="2890316" y="0"/>
                  </a:lnTo>
                  <a:lnTo>
                    <a:pt x="2876590" y="55298"/>
                  </a:lnTo>
                  <a:lnTo>
                    <a:pt x="2863871" y="99589"/>
                  </a:lnTo>
                  <a:lnTo>
                    <a:pt x="2849855" y="143323"/>
                  </a:lnTo>
                  <a:lnTo>
                    <a:pt x="2834566" y="186478"/>
                  </a:lnTo>
                  <a:lnTo>
                    <a:pt x="2818024" y="229031"/>
                  </a:lnTo>
                  <a:lnTo>
                    <a:pt x="2800253" y="270959"/>
                  </a:lnTo>
                  <a:lnTo>
                    <a:pt x="2781273" y="312239"/>
                  </a:lnTo>
                  <a:lnTo>
                    <a:pt x="2761108" y="352850"/>
                  </a:lnTo>
                  <a:lnTo>
                    <a:pt x="2739778" y="392768"/>
                  </a:lnTo>
                  <a:lnTo>
                    <a:pt x="2717306" y="431970"/>
                  </a:lnTo>
                  <a:lnTo>
                    <a:pt x="2693714" y="470435"/>
                  </a:lnTo>
                  <a:lnTo>
                    <a:pt x="2669023" y="508140"/>
                  </a:lnTo>
                  <a:lnTo>
                    <a:pt x="2643257" y="545062"/>
                  </a:lnTo>
                  <a:lnTo>
                    <a:pt x="2616436" y="581178"/>
                  </a:lnTo>
                  <a:lnTo>
                    <a:pt x="2588583" y="616466"/>
                  </a:lnTo>
                  <a:lnTo>
                    <a:pt x="2559719" y="650903"/>
                  </a:lnTo>
                  <a:lnTo>
                    <a:pt x="2529867" y="684466"/>
                  </a:lnTo>
                  <a:lnTo>
                    <a:pt x="2499049" y="717134"/>
                  </a:lnTo>
                  <a:lnTo>
                    <a:pt x="2467287" y="748883"/>
                  </a:lnTo>
                  <a:lnTo>
                    <a:pt x="2434602" y="779691"/>
                  </a:lnTo>
                  <a:lnTo>
                    <a:pt x="2401016" y="809535"/>
                  </a:lnTo>
                  <a:lnTo>
                    <a:pt x="2366553" y="838392"/>
                  </a:lnTo>
                  <a:lnTo>
                    <a:pt x="2331232" y="866241"/>
                  </a:lnTo>
                  <a:lnTo>
                    <a:pt x="2295078" y="893058"/>
                  </a:lnTo>
                  <a:lnTo>
                    <a:pt x="2258110" y="918821"/>
                  </a:lnTo>
                  <a:lnTo>
                    <a:pt x="2220353" y="943507"/>
                  </a:lnTo>
                  <a:lnTo>
                    <a:pt x="2181826" y="967093"/>
                  </a:lnTo>
                  <a:lnTo>
                    <a:pt x="2142553" y="989557"/>
                  </a:lnTo>
                  <a:lnTo>
                    <a:pt x="2102556" y="1010877"/>
                  </a:lnTo>
                  <a:lnTo>
                    <a:pt x="2061855" y="1031030"/>
                  </a:lnTo>
                  <a:lnTo>
                    <a:pt x="2020475" y="1049992"/>
                  </a:lnTo>
                  <a:lnTo>
                    <a:pt x="1978435" y="1067743"/>
                  </a:lnTo>
                  <a:lnTo>
                    <a:pt x="1935759" y="1084258"/>
                  </a:lnTo>
                  <a:lnTo>
                    <a:pt x="1892468" y="1099515"/>
                  </a:lnTo>
                  <a:lnTo>
                    <a:pt x="1848584" y="1113493"/>
                  </a:lnTo>
                  <a:lnTo>
                    <a:pt x="1804129" y="1126167"/>
                  </a:lnTo>
                  <a:lnTo>
                    <a:pt x="1759126" y="1137516"/>
                  </a:lnTo>
                  <a:lnTo>
                    <a:pt x="1713596" y="1147517"/>
                  </a:lnTo>
                  <a:lnTo>
                    <a:pt x="1667561" y="1156147"/>
                  </a:lnTo>
                  <a:lnTo>
                    <a:pt x="1621043" y="1163384"/>
                  </a:lnTo>
                  <a:lnTo>
                    <a:pt x="1574064" y="1169205"/>
                  </a:lnTo>
                  <a:lnTo>
                    <a:pt x="1526647" y="1173587"/>
                  </a:lnTo>
                  <a:lnTo>
                    <a:pt x="1478812" y="1176508"/>
                  </a:lnTo>
                  <a:lnTo>
                    <a:pt x="1430583" y="1177946"/>
                  </a:lnTo>
                  <a:close/>
                </a:path>
                <a:path w="2890520" h="1178560">
                  <a:moveTo>
                    <a:pt x="536294" y="579168"/>
                  </a:moveTo>
                  <a:lnTo>
                    <a:pt x="496328" y="578911"/>
                  </a:lnTo>
                  <a:lnTo>
                    <a:pt x="460824" y="576003"/>
                  </a:lnTo>
                  <a:lnTo>
                    <a:pt x="426842" y="574285"/>
                  </a:lnTo>
                  <a:lnTo>
                    <a:pt x="573407" y="574285"/>
                  </a:lnTo>
                  <a:lnTo>
                    <a:pt x="536294" y="579168"/>
                  </a:lnTo>
                  <a:close/>
                </a:path>
              </a:pathLst>
            </a:custGeom>
            <a:solidFill>
              <a:srgbClr val="99FFFF">
                <a:alpha val="25099"/>
              </a:srgbClr>
            </a:solidFill>
          </p:spPr>
          <p:txBody>
            <a:bodyPr wrap="square" lIns="0" tIns="0" rIns="0" bIns="0" rtlCol="0"/>
            <a:lstStyle/>
            <a:p>
              <a:endParaRPr/>
            </a:p>
          </p:txBody>
        </p:sp>
        <p:sp>
          <p:nvSpPr>
            <p:cNvPr id="66" name="object 66"/>
            <p:cNvSpPr/>
            <p:nvPr/>
          </p:nvSpPr>
          <p:spPr>
            <a:xfrm>
              <a:off x="1171814" y="0"/>
              <a:ext cx="1945005" cy="1174750"/>
            </a:xfrm>
            <a:custGeom>
              <a:avLst/>
              <a:gdLst/>
              <a:ahLst/>
              <a:cxnLst/>
              <a:rect l="l" t="t" r="r" b="b"/>
              <a:pathLst>
                <a:path w="1945005" h="1174750">
                  <a:moveTo>
                    <a:pt x="11176" y="768733"/>
                  </a:moveTo>
                  <a:lnTo>
                    <a:pt x="4638" y="739168"/>
                  </a:lnTo>
                  <a:lnTo>
                    <a:pt x="0" y="670009"/>
                  </a:lnTo>
                  <a:lnTo>
                    <a:pt x="19726" y="590559"/>
                  </a:lnTo>
                  <a:lnTo>
                    <a:pt x="86282" y="530124"/>
                  </a:lnTo>
                  <a:lnTo>
                    <a:pt x="122790" y="507848"/>
                  </a:lnTo>
                  <a:lnTo>
                    <a:pt x="147250" y="478285"/>
                  </a:lnTo>
                  <a:lnTo>
                    <a:pt x="162005" y="442458"/>
                  </a:lnTo>
                  <a:lnTo>
                    <a:pt x="169402" y="401387"/>
                  </a:lnTo>
                  <a:lnTo>
                    <a:pt x="171785" y="356094"/>
                  </a:lnTo>
                  <a:lnTo>
                    <a:pt x="171546" y="315675"/>
                  </a:lnTo>
                  <a:lnTo>
                    <a:pt x="171420" y="301113"/>
                  </a:lnTo>
                  <a:lnTo>
                    <a:pt x="170888" y="256926"/>
                  </a:lnTo>
                  <a:lnTo>
                    <a:pt x="172300" y="205093"/>
                  </a:lnTo>
                  <a:lnTo>
                    <a:pt x="178077" y="153123"/>
                  </a:lnTo>
                  <a:lnTo>
                    <a:pt x="209769" y="92974"/>
                  </a:lnTo>
                  <a:lnTo>
                    <a:pt x="269078" y="58873"/>
                  </a:lnTo>
                  <a:lnTo>
                    <a:pt x="378533" y="27854"/>
                  </a:lnTo>
                  <a:lnTo>
                    <a:pt x="413329" y="16321"/>
                  </a:lnTo>
                  <a:lnTo>
                    <a:pt x="444300" y="1458"/>
                  </a:lnTo>
                  <a:lnTo>
                    <a:pt x="446164" y="0"/>
                  </a:lnTo>
                  <a:lnTo>
                    <a:pt x="741247" y="0"/>
                  </a:lnTo>
                  <a:lnTo>
                    <a:pt x="743103" y="10440"/>
                  </a:lnTo>
                  <a:lnTo>
                    <a:pt x="743087" y="16321"/>
                  </a:lnTo>
                  <a:lnTo>
                    <a:pt x="742264" y="46887"/>
                  </a:lnTo>
                  <a:lnTo>
                    <a:pt x="719808" y="104188"/>
                  </a:lnTo>
                  <a:lnTo>
                    <a:pt x="677291" y="146711"/>
                  </a:lnTo>
                  <a:lnTo>
                    <a:pt x="623486" y="179447"/>
                  </a:lnTo>
                  <a:lnTo>
                    <a:pt x="567166" y="207388"/>
                  </a:lnTo>
                  <a:lnTo>
                    <a:pt x="540805" y="221120"/>
                  </a:lnTo>
                  <a:lnTo>
                    <a:pt x="497163" y="251226"/>
                  </a:lnTo>
                  <a:lnTo>
                    <a:pt x="465489" y="301113"/>
                  </a:lnTo>
                  <a:lnTo>
                    <a:pt x="444502" y="374633"/>
                  </a:lnTo>
                  <a:lnTo>
                    <a:pt x="435897" y="413082"/>
                  </a:lnTo>
                  <a:lnTo>
                    <a:pt x="425747" y="450787"/>
                  </a:lnTo>
                  <a:lnTo>
                    <a:pt x="411949" y="486345"/>
                  </a:lnTo>
                  <a:lnTo>
                    <a:pt x="364997" y="545405"/>
                  </a:lnTo>
                  <a:lnTo>
                    <a:pt x="327638" y="566102"/>
                  </a:lnTo>
                  <a:lnTo>
                    <a:pt x="278218" y="579039"/>
                  </a:lnTo>
                  <a:lnTo>
                    <a:pt x="157531" y="620758"/>
                  </a:lnTo>
                  <a:lnTo>
                    <a:pt x="74509" y="684623"/>
                  </a:lnTo>
                  <a:lnTo>
                    <a:pt x="26581" y="743120"/>
                  </a:lnTo>
                  <a:lnTo>
                    <a:pt x="11176" y="768733"/>
                  </a:lnTo>
                  <a:close/>
                </a:path>
                <a:path w="1945005" h="1174750">
                  <a:moveTo>
                    <a:pt x="477829" y="1174366"/>
                  </a:moveTo>
                  <a:lnTo>
                    <a:pt x="429753" y="1174024"/>
                  </a:lnTo>
                  <a:lnTo>
                    <a:pt x="381703" y="1172169"/>
                  </a:lnTo>
                  <a:lnTo>
                    <a:pt x="333716" y="1168799"/>
                  </a:lnTo>
                  <a:lnTo>
                    <a:pt x="285832" y="1163915"/>
                  </a:lnTo>
                  <a:lnTo>
                    <a:pt x="238089" y="1157516"/>
                  </a:lnTo>
                  <a:lnTo>
                    <a:pt x="190525" y="1149602"/>
                  </a:lnTo>
                  <a:lnTo>
                    <a:pt x="143179" y="1140172"/>
                  </a:lnTo>
                  <a:lnTo>
                    <a:pt x="96089" y="1129226"/>
                  </a:lnTo>
                  <a:lnTo>
                    <a:pt x="49294" y="1116764"/>
                  </a:lnTo>
                  <a:lnTo>
                    <a:pt x="2831" y="1102785"/>
                  </a:lnTo>
                  <a:lnTo>
                    <a:pt x="54576" y="1076643"/>
                  </a:lnTo>
                  <a:lnTo>
                    <a:pt x="98200" y="1047773"/>
                  </a:lnTo>
                  <a:lnTo>
                    <a:pt x="134883" y="1016878"/>
                  </a:lnTo>
                  <a:lnTo>
                    <a:pt x="165812" y="984663"/>
                  </a:lnTo>
                  <a:lnTo>
                    <a:pt x="192168" y="951833"/>
                  </a:lnTo>
                  <a:lnTo>
                    <a:pt x="215135" y="919091"/>
                  </a:lnTo>
                  <a:lnTo>
                    <a:pt x="255637" y="856691"/>
                  </a:lnTo>
                  <a:lnTo>
                    <a:pt x="275538" y="828442"/>
                  </a:lnTo>
                  <a:lnTo>
                    <a:pt x="320560" y="781365"/>
                  </a:lnTo>
                  <a:lnTo>
                    <a:pt x="380430" y="751548"/>
                  </a:lnTo>
                  <a:lnTo>
                    <a:pt x="418892" y="744872"/>
                  </a:lnTo>
                  <a:lnTo>
                    <a:pt x="470085" y="739982"/>
                  </a:lnTo>
                  <a:lnTo>
                    <a:pt x="517016" y="733790"/>
                  </a:lnTo>
                  <a:lnTo>
                    <a:pt x="559680" y="725350"/>
                  </a:lnTo>
                  <a:lnTo>
                    <a:pt x="598071" y="713715"/>
                  </a:lnTo>
                  <a:lnTo>
                    <a:pt x="662016" y="677076"/>
                  </a:lnTo>
                  <a:lnTo>
                    <a:pt x="708806" y="616300"/>
                  </a:lnTo>
                  <a:lnTo>
                    <a:pt x="725755" y="574494"/>
                  </a:lnTo>
                  <a:lnTo>
                    <a:pt x="738400" y="523814"/>
                  </a:lnTo>
                  <a:lnTo>
                    <a:pt x="746734" y="463314"/>
                  </a:lnTo>
                  <a:lnTo>
                    <a:pt x="753475" y="429985"/>
                  </a:lnTo>
                  <a:lnTo>
                    <a:pt x="785522" y="369384"/>
                  </a:lnTo>
                  <a:lnTo>
                    <a:pt x="836858" y="315675"/>
                  </a:lnTo>
                  <a:lnTo>
                    <a:pt x="867708" y="290960"/>
                  </a:lnTo>
                  <a:lnTo>
                    <a:pt x="900919" y="267435"/>
                  </a:lnTo>
                  <a:lnTo>
                    <a:pt x="935671" y="244921"/>
                  </a:lnTo>
                  <a:lnTo>
                    <a:pt x="971144" y="223242"/>
                  </a:lnTo>
                  <a:lnTo>
                    <a:pt x="1040970" y="181674"/>
                  </a:lnTo>
                  <a:lnTo>
                    <a:pt x="1073683" y="161430"/>
                  </a:lnTo>
                  <a:lnTo>
                    <a:pt x="1130607" y="121132"/>
                  </a:lnTo>
                  <a:lnTo>
                    <a:pt x="1170728" y="79904"/>
                  </a:lnTo>
                  <a:lnTo>
                    <a:pt x="1187483" y="36324"/>
                  </a:lnTo>
                  <a:lnTo>
                    <a:pt x="1185048" y="13207"/>
                  </a:lnTo>
                  <a:lnTo>
                    <a:pt x="1179197" y="0"/>
                  </a:lnTo>
                  <a:lnTo>
                    <a:pt x="1944972" y="0"/>
                  </a:lnTo>
                  <a:lnTo>
                    <a:pt x="1931431" y="54214"/>
                  </a:lnTo>
                  <a:lnTo>
                    <a:pt x="1918916" y="97704"/>
                  </a:lnTo>
                  <a:lnTo>
                    <a:pt x="1905084" y="140879"/>
                  </a:lnTo>
                  <a:lnTo>
                    <a:pt x="1889934" y="183708"/>
                  </a:lnTo>
                  <a:lnTo>
                    <a:pt x="1873467" y="226160"/>
                  </a:lnTo>
                  <a:lnTo>
                    <a:pt x="1855683" y="268203"/>
                  </a:lnTo>
                  <a:lnTo>
                    <a:pt x="1836581" y="309806"/>
                  </a:lnTo>
                  <a:lnTo>
                    <a:pt x="1816162" y="350936"/>
                  </a:lnTo>
                  <a:lnTo>
                    <a:pt x="1794425" y="391563"/>
                  </a:lnTo>
                  <a:lnTo>
                    <a:pt x="1771371" y="431655"/>
                  </a:lnTo>
                  <a:lnTo>
                    <a:pt x="1747000" y="471181"/>
                  </a:lnTo>
                  <a:lnTo>
                    <a:pt x="1721311" y="510109"/>
                  </a:lnTo>
                  <a:lnTo>
                    <a:pt x="1694306" y="548408"/>
                  </a:lnTo>
                  <a:lnTo>
                    <a:pt x="1665982" y="586046"/>
                  </a:lnTo>
                  <a:lnTo>
                    <a:pt x="1636342" y="622992"/>
                  </a:lnTo>
                  <a:lnTo>
                    <a:pt x="1605383" y="659215"/>
                  </a:lnTo>
                  <a:lnTo>
                    <a:pt x="1573108" y="694682"/>
                  </a:lnTo>
                  <a:lnTo>
                    <a:pt x="1539515" y="729363"/>
                  </a:lnTo>
                  <a:lnTo>
                    <a:pt x="1502343" y="765244"/>
                  </a:lnTo>
                  <a:lnTo>
                    <a:pt x="1464275" y="799620"/>
                  </a:lnTo>
                  <a:lnTo>
                    <a:pt x="1425350" y="832490"/>
                  </a:lnTo>
                  <a:lnTo>
                    <a:pt x="1385605" y="863855"/>
                  </a:lnTo>
                  <a:lnTo>
                    <a:pt x="1345080" y="893713"/>
                  </a:lnTo>
                  <a:lnTo>
                    <a:pt x="1303812" y="922065"/>
                  </a:lnTo>
                  <a:lnTo>
                    <a:pt x="1261840" y="948910"/>
                  </a:lnTo>
                  <a:lnTo>
                    <a:pt x="1219203" y="974248"/>
                  </a:lnTo>
                  <a:lnTo>
                    <a:pt x="1175939" y="998078"/>
                  </a:lnTo>
                  <a:lnTo>
                    <a:pt x="1132086" y="1020400"/>
                  </a:lnTo>
                  <a:lnTo>
                    <a:pt x="1087682" y="1041214"/>
                  </a:lnTo>
                  <a:lnTo>
                    <a:pt x="1042767" y="1060519"/>
                  </a:lnTo>
                  <a:lnTo>
                    <a:pt x="997378" y="1078315"/>
                  </a:lnTo>
                  <a:lnTo>
                    <a:pt x="951554" y="1094601"/>
                  </a:lnTo>
                  <a:lnTo>
                    <a:pt x="905333" y="1109378"/>
                  </a:lnTo>
                  <a:lnTo>
                    <a:pt x="858754" y="1122644"/>
                  </a:lnTo>
                  <a:lnTo>
                    <a:pt x="811855" y="1134400"/>
                  </a:lnTo>
                  <a:lnTo>
                    <a:pt x="764675" y="1144645"/>
                  </a:lnTo>
                  <a:lnTo>
                    <a:pt x="717251" y="1153379"/>
                  </a:lnTo>
                  <a:lnTo>
                    <a:pt x="669623" y="1160601"/>
                  </a:lnTo>
                  <a:lnTo>
                    <a:pt x="621828" y="1166311"/>
                  </a:lnTo>
                  <a:lnTo>
                    <a:pt x="573905" y="1170509"/>
                  </a:lnTo>
                  <a:lnTo>
                    <a:pt x="525893" y="1173194"/>
                  </a:lnTo>
                  <a:lnTo>
                    <a:pt x="477829" y="1174366"/>
                  </a:lnTo>
                  <a:close/>
                </a:path>
              </a:pathLst>
            </a:custGeom>
            <a:solidFill>
              <a:srgbClr val="FF99FF">
                <a:alpha val="25099"/>
              </a:srgbClr>
            </a:solidFill>
          </p:spPr>
          <p:txBody>
            <a:bodyPr wrap="square" lIns="0" tIns="0" rIns="0" bIns="0" rtlCol="0"/>
            <a:lstStyle/>
            <a:p>
              <a:endParaRPr/>
            </a:p>
          </p:txBody>
        </p:sp>
        <p:pic>
          <p:nvPicPr>
            <p:cNvPr id="67" name="object 67"/>
            <p:cNvPicPr/>
            <p:nvPr/>
          </p:nvPicPr>
          <p:blipFill>
            <a:blip r:embed="rId42" cstate="print"/>
            <a:stretch>
              <a:fillRect/>
            </a:stretch>
          </p:blipFill>
          <p:spPr>
            <a:xfrm>
              <a:off x="2600678" y="0"/>
              <a:ext cx="1020045" cy="877081"/>
            </a:xfrm>
            <a:prstGeom prst="rect">
              <a:avLst/>
            </a:prstGeom>
          </p:spPr>
        </p:pic>
      </p:grpSp>
      <p:pic>
        <p:nvPicPr>
          <p:cNvPr id="68" name="object 68"/>
          <p:cNvPicPr/>
          <p:nvPr/>
        </p:nvPicPr>
        <p:blipFill>
          <a:blip r:embed="rId43" cstate="print"/>
          <a:stretch>
            <a:fillRect/>
          </a:stretch>
        </p:blipFill>
        <p:spPr>
          <a:xfrm>
            <a:off x="31073" y="229180"/>
            <a:ext cx="68548" cy="68600"/>
          </a:xfrm>
          <a:prstGeom prst="rect">
            <a:avLst/>
          </a:prstGeom>
        </p:spPr>
      </p:pic>
      <p:grpSp>
        <p:nvGrpSpPr>
          <p:cNvPr id="69" name="object 69"/>
          <p:cNvGrpSpPr/>
          <p:nvPr/>
        </p:nvGrpSpPr>
        <p:grpSpPr>
          <a:xfrm>
            <a:off x="15345613" y="2708046"/>
            <a:ext cx="1581150" cy="1695450"/>
            <a:chOff x="15345613" y="2708046"/>
            <a:chExt cx="1581150" cy="1695450"/>
          </a:xfrm>
        </p:grpSpPr>
        <p:pic>
          <p:nvPicPr>
            <p:cNvPr id="70" name="object 70"/>
            <p:cNvPicPr/>
            <p:nvPr/>
          </p:nvPicPr>
          <p:blipFill>
            <a:blip r:embed="rId44" cstate="print"/>
            <a:stretch>
              <a:fillRect/>
            </a:stretch>
          </p:blipFill>
          <p:spPr>
            <a:xfrm>
              <a:off x="15641924" y="3019783"/>
              <a:ext cx="1010150" cy="1051354"/>
            </a:xfrm>
            <a:prstGeom prst="rect">
              <a:avLst/>
            </a:prstGeom>
          </p:spPr>
        </p:pic>
        <p:sp>
          <p:nvSpPr>
            <p:cNvPr id="71" name="object 71"/>
            <p:cNvSpPr/>
            <p:nvPr/>
          </p:nvSpPr>
          <p:spPr>
            <a:xfrm>
              <a:off x="15345613" y="2708046"/>
              <a:ext cx="1581150" cy="1695450"/>
            </a:xfrm>
            <a:custGeom>
              <a:avLst/>
              <a:gdLst/>
              <a:ahLst/>
              <a:cxnLst/>
              <a:rect l="l" t="t" r="r" b="b"/>
              <a:pathLst>
                <a:path w="1581150" h="1695450">
                  <a:moveTo>
                    <a:pt x="790574" y="1695121"/>
                  </a:moveTo>
                  <a:lnTo>
                    <a:pt x="748353" y="893327"/>
                  </a:lnTo>
                  <a:lnTo>
                    <a:pt x="0" y="847560"/>
                  </a:lnTo>
                  <a:lnTo>
                    <a:pt x="747491" y="802224"/>
                  </a:lnTo>
                  <a:lnTo>
                    <a:pt x="790574" y="0"/>
                  </a:lnTo>
                  <a:lnTo>
                    <a:pt x="832796" y="801361"/>
                  </a:lnTo>
                  <a:lnTo>
                    <a:pt x="1581149" y="847560"/>
                  </a:lnTo>
                  <a:lnTo>
                    <a:pt x="833658" y="892464"/>
                  </a:lnTo>
                  <a:lnTo>
                    <a:pt x="790574" y="1695121"/>
                  </a:lnTo>
                  <a:close/>
                </a:path>
              </a:pathLst>
            </a:custGeom>
            <a:solidFill>
              <a:srgbClr val="99FFFF">
                <a:alpha val="30198"/>
              </a:srgbClr>
            </a:solidFill>
          </p:spPr>
          <p:txBody>
            <a:bodyPr wrap="square" lIns="0" tIns="0" rIns="0" bIns="0" rtlCol="0"/>
            <a:lstStyle/>
            <a:p>
              <a:endParaRPr/>
            </a:p>
          </p:txBody>
        </p:sp>
        <p:sp>
          <p:nvSpPr>
            <p:cNvPr id="72" name="object 72"/>
            <p:cNvSpPr/>
            <p:nvPr/>
          </p:nvSpPr>
          <p:spPr>
            <a:xfrm>
              <a:off x="16003061" y="3422190"/>
              <a:ext cx="266700" cy="267335"/>
            </a:xfrm>
            <a:custGeom>
              <a:avLst/>
              <a:gdLst/>
              <a:ahLst/>
              <a:cxnLst/>
              <a:rect l="l" t="t" r="r" b="b"/>
              <a:pathLst>
                <a:path w="266700" h="267335">
                  <a:moveTo>
                    <a:pt x="133126" y="266832"/>
                  </a:moveTo>
                  <a:lnTo>
                    <a:pt x="90991" y="260045"/>
                  </a:lnTo>
                  <a:lnTo>
                    <a:pt x="54439" y="241133"/>
                  </a:lnTo>
                  <a:lnTo>
                    <a:pt x="25643" y="212274"/>
                  </a:lnTo>
                  <a:lnTo>
                    <a:pt x="6772" y="175643"/>
                  </a:lnTo>
                  <a:lnTo>
                    <a:pt x="0" y="133416"/>
                  </a:lnTo>
                  <a:lnTo>
                    <a:pt x="6772" y="91189"/>
                  </a:lnTo>
                  <a:lnTo>
                    <a:pt x="25643" y="54558"/>
                  </a:lnTo>
                  <a:lnTo>
                    <a:pt x="54439" y="25698"/>
                  </a:lnTo>
                  <a:lnTo>
                    <a:pt x="90991" y="6787"/>
                  </a:lnTo>
                  <a:lnTo>
                    <a:pt x="133126" y="0"/>
                  </a:lnTo>
                  <a:lnTo>
                    <a:pt x="175262" y="6787"/>
                  </a:lnTo>
                  <a:lnTo>
                    <a:pt x="211813" y="25698"/>
                  </a:lnTo>
                  <a:lnTo>
                    <a:pt x="240610" y="54558"/>
                  </a:lnTo>
                  <a:lnTo>
                    <a:pt x="259480" y="91189"/>
                  </a:lnTo>
                  <a:lnTo>
                    <a:pt x="266253" y="133416"/>
                  </a:lnTo>
                  <a:lnTo>
                    <a:pt x="259480" y="175643"/>
                  </a:lnTo>
                  <a:lnTo>
                    <a:pt x="240610" y="212274"/>
                  </a:lnTo>
                  <a:lnTo>
                    <a:pt x="211813" y="241133"/>
                  </a:lnTo>
                  <a:lnTo>
                    <a:pt x="175262" y="260045"/>
                  </a:lnTo>
                  <a:lnTo>
                    <a:pt x="133126" y="266832"/>
                  </a:lnTo>
                  <a:close/>
                </a:path>
              </a:pathLst>
            </a:custGeom>
            <a:solidFill>
              <a:srgbClr val="FF99FF">
                <a:alpha val="10198"/>
              </a:srgbClr>
            </a:solidFill>
          </p:spPr>
          <p:txBody>
            <a:bodyPr wrap="square" lIns="0" tIns="0" rIns="0" bIns="0" rtlCol="0"/>
            <a:lstStyle/>
            <a:p>
              <a:endParaRPr/>
            </a:p>
          </p:txBody>
        </p:sp>
        <p:pic>
          <p:nvPicPr>
            <p:cNvPr id="73" name="object 73"/>
            <p:cNvPicPr/>
            <p:nvPr/>
          </p:nvPicPr>
          <p:blipFill>
            <a:blip r:embed="rId45" cstate="print"/>
            <a:stretch>
              <a:fillRect/>
            </a:stretch>
          </p:blipFill>
          <p:spPr>
            <a:xfrm>
              <a:off x="16049160" y="3467958"/>
              <a:ext cx="174055" cy="174434"/>
            </a:xfrm>
            <a:prstGeom prst="rect">
              <a:avLst/>
            </a:prstGeom>
          </p:spPr>
        </p:pic>
        <p:sp>
          <p:nvSpPr>
            <p:cNvPr id="74" name="object 74"/>
            <p:cNvSpPr/>
            <p:nvPr/>
          </p:nvSpPr>
          <p:spPr>
            <a:xfrm>
              <a:off x="15498558" y="2872118"/>
              <a:ext cx="1275715" cy="1367155"/>
            </a:xfrm>
            <a:custGeom>
              <a:avLst/>
              <a:gdLst/>
              <a:ahLst/>
              <a:cxnLst/>
              <a:rect l="l" t="t" r="r" b="b"/>
              <a:pathLst>
                <a:path w="1275715" h="1367154">
                  <a:moveTo>
                    <a:pt x="637629" y="1366545"/>
                  </a:moveTo>
                  <a:lnTo>
                    <a:pt x="615226" y="708962"/>
                  </a:lnTo>
                  <a:lnTo>
                    <a:pt x="0" y="683488"/>
                  </a:lnTo>
                  <a:lnTo>
                    <a:pt x="613934" y="659741"/>
                  </a:lnTo>
                  <a:lnTo>
                    <a:pt x="637629" y="0"/>
                  </a:lnTo>
                  <a:lnTo>
                    <a:pt x="660033" y="658014"/>
                  </a:lnTo>
                  <a:lnTo>
                    <a:pt x="1275259" y="683488"/>
                  </a:lnTo>
                  <a:lnTo>
                    <a:pt x="661325" y="707235"/>
                  </a:lnTo>
                  <a:lnTo>
                    <a:pt x="637629" y="1366545"/>
                  </a:lnTo>
                  <a:close/>
                </a:path>
              </a:pathLst>
            </a:custGeom>
            <a:solidFill>
              <a:srgbClr val="99FFFF">
                <a:alpha val="30198"/>
              </a:srgbClr>
            </a:solidFill>
          </p:spPr>
          <p:txBody>
            <a:bodyPr wrap="square" lIns="0" tIns="0" rIns="0" bIns="0" rtlCol="0"/>
            <a:lstStyle/>
            <a:p>
              <a:endParaRPr/>
            </a:p>
          </p:txBody>
        </p:sp>
        <p:sp>
          <p:nvSpPr>
            <p:cNvPr id="75" name="object 75"/>
            <p:cNvSpPr/>
            <p:nvPr/>
          </p:nvSpPr>
          <p:spPr>
            <a:xfrm>
              <a:off x="15795832" y="3190763"/>
              <a:ext cx="680720" cy="730250"/>
            </a:xfrm>
            <a:custGeom>
              <a:avLst/>
              <a:gdLst/>
              <a:ahLst/>
              <a:cxnLst/>
              <a:rect l="l" t="t" r="r" b="b"/>
              <a:pathLst>
                <a:path w="680719" h="730250">
                  <a:moveTo>
                    <a:pt x="340356" y="729687"/>
                  </a:moveTo>
                  <a:lnTo>
                    <a:pt x="330878" y="373910"/>
                  </a:lnTo>
                  <a:lnTo>
                    <a:pt x="0" y="364843"/>
                  </a:lnTo>
                  <a:lnTo>
                    <a:pt x="331739" y="354913"/>
                  </a:lnTo>
                  <a:lnTo>
                    <a:pt x="340356" y="0"/>
                  </a:lnTo>
                  <a:lnTo>
                    <a:pt x="349834" y="355345"/>
                  </a:lnTo>
                  <a:lnTo>
                    <a:pt x="680713" y="364843"/>
                  </a:lnTo>
                  <a:lnTo>
                    <a:pt x="348973" y="374774"/>
                  </a:lnTo>
                  <a:lnTo>
                    <a:pt x="340356" y="729687"/>
                  </a:lnTo>
                  <a:close/>
                </a:path>
              </a:pathLst>
            </a:custGeom>
            <a:solidFill>
              <a:srgbClr val="FFFFFF"/>
            </a:solidFill>
          </p:spPr>
          <p:txBody>
            <a:bodyPr wrap="square" lIns="0" tIns="0" rIns="0" bIns="0" rtlCol="0"/>
            <a:lstStyle/>
            <a:p>
              <a:endParaRPr/>
            </a:p>
          </p:txBody>
        </p:sp>
        <p:pic>
          <p:nvPicPr>
            <p:cNvPr id="76" name="object 76"/>
            <p:cNvPicPr/>
            <p:nvPr/>
          </p:nvPicPr>
          <p:blipFill>
            <a:blip r:embed="rId46" cstate="print"/>
            <a:stretch>
              <a:fillRect/>
            </a:stretch>
          </p:blipFill>
          <p:spPr>
            <a:xfrm>
              <a:off x="16073718" y="3493000"/>
              <a:ext cx="124941" cy="125212"/>
            </a:xfrm>
            <a:prstGeom prst="rect">
              <a:avLst/>
            </a:prstGeom>
          </p:spPr>
        </p:pic>
        <p:sp>
          <p:nvSpPr>
            <p:cNvPr id="77" name="object 77"/>
            <p:cNvSpPr/>
            <p:nvPr/>
          </p:nvSpPr>
          <p:spPr>
            <a:xfrm>
              <a:off x="16003054" y="3422192"/>
              <a:ext cx="266700" cy="267335"/>
            </a:xfrm>
            <a:custGeom>
              <a:avLst/>
              <a:gdLst/>
              <a:ahLst/>
              <a:cxnLst/>
              <a:rect l="l" t="t" r="r" b="b"/>
              <a:pathLst>
                <a:path w="266700" h="267335">
                  <a:moveTo>
                    <a:pt x="266255" y="133426"/>
                  </a:moveTo>
                  <a:lnTo>
                    <a:pt x="255752" y="124066"/>
                  </a:lnTo>
                  <a:lnTo>
                    <a:pt x="227152" y="116522"/>
                  </a:lnTo>
                  <a:lnTo>
                    <a:pt x="184823" y="111506"/>
                  </a:lnTo>
                  <a:lnTo>
                    <a:pt x="155981" y="110490"/>
                  </a:lnTo>
                  <a:lnTo>
                    <a:pt x="154940" y="81432"/>
                  </a:lnTo>
                  <a:lnTo>
                    <a:pt x="149821" y="39027"/>
                  </a:lnTo>
                  <a:lnTo>
                    <a:pt x="142278" y="10464"/>
                  </a:lnTo>
                  <a:lnTo>
                    <a:pt x="133134" y="0"/>
                  </a:lnTo>
                  <a:lnTo>
                    <a:pt x="123977" y="10464"/>
                  </a:lnTo>
                  <a:lnTo>
                    <a:pt x="116433" y="39027"/>
                  </a:lnTo>
                  <a:lnTo>
                    <a:pt x="111315" y="81432"/>
                  </a:lnTo>
                  <a:lnTo>
                    <a:pt x="110261" y="110515"/>
                  </a:lnTo>
                  <a:lnTo>
                    <a:pt x="81241" y="111556"/>
                  </a:lnTo>
                  <a:lnTo>
                    <a:pt x="38938" y="116687"/>
                  </a:lnTo>
                  <a:lnTo>
                    <a:pt x="10439" y="124244"/>
                  </a:lnTo>
                  <a:lnTo>
                    <a:pt x="0" y="133426"/>
                  </a:lnTo>
                  <a:lnTo>
                    <a:pt x="10502" y="142532"/>
                  </a:lnTo>
                  <a:lnTo>
                    <a:pt x="39103" y="149987"/>
                  </a:lnTo>
                  <a:lnTo>
                    <a:pt x="81432" y="155092"/>
                  </a:lnTo>
                  <a:lnTo>
                    <a:pt x="110248" y="156248"/>
                  </a:lnTo>
                  <a:lnTo>
                    <a:pt x="111315" y="185420"/>
                  </a:lnTo>
                  <a:lnTo>
                    <a:pt x="116433" y="227812"/>
                  </a:lnTo>
                  <a:lnTo>
                    <a:pt x="123977" y="256374"/>
                  </a:lnTo>
                  <a:lnTo>
                    <a:pt x="133134" y="266839"/>
                  </a:lnTo>
                  <a:lnTo>
                    <a:pt x="142468" y="256311"/>
                  </a:lnTo>
                  <a:lnTo>
                    <a:pt x="149987" y="227660"/>
                  </a:lnTo>
                  <a:lnTo>
                    <a:pt x="155003" y="185229"/>
                  </a:lnTo>
                  <a:lnTo>
                    <a:pt x="156006" y="156337"/>
                  </a:lnTo>
                  <a:lnTo>
                    <a:pt x="185013" y="155282"/>
                  </a:lnTo>
                  <a:lnTo>
                    <a:pt x="227317" y="150152"/>
                  </a:lnTo>
                  <a:lnTo>
                    <a:pt x="255816" y="142595"/>
                  </a:lnTo>
                  <a:lnTo>
                    <a:pt x="266255" y="133426"/>
                  </a:lnTo>
                  <a:close/>
                </a:path>
              </a:pathLst>
            </a:custGeom>
            <a:solidFill>
              <a:srgbClr val="FFFFFF">
                <a:alpha val="54899"/>
              </a:srgbClr>
            </a:solidFill>
          </p:spPr>
          <p:txBody>
            <a:bodyPr wrap="square" lIns="0" tIns="0" rIns="0" bIns="0" rtlCol="0"/>
            <a:lstStyle/>
            <a:p>
              <a:endParaRPr/>
            </a:p>
          </p:txBody>
        </p:sp>
        <p:sp>
          <p:nvSpPr>
            <p:cNvPr id="78" name="object 78"/>
            <p:cNvSpPr/>
            <p:nvPr/>
          </p:nvSpPr>
          <p:spPr>
            <a:xfrm>
              <a:off x="15882859" y="3301727"/>
              <a:ext cx="506730" cy="508000"/>
            </a:xfrm>
            <a:custGeom>
              <a:avLst/>
              <a:gdLst/>
              <a:ahLst/>
              <a:cxnLst/>
              <a:rect l="l" t="t" r="r" b="b"/>
              <a:pathLst>
                <a:path w="506730" h="508000">
                  <a:moveTo>
                    <a:pt x="253328" y="507759"/>
                  </a:moveTo>
                  <a:lnTo>
                    <a:pt x="207763" y="503672"/>
                  </a:lnTo>
                  <a:lnTo>
                    <a:pt x="164889" y="491888"/>
                  </a:lnTo>
                  <a:lnTo>
                    <a:pt x="125419" y="473121"/>
                  </a:lnTo>
                  <a:lnTo>
                    <a:pt x="90066" y="448086"/>
                  </a:lnTo>
                  <a:lnTo>
                    <a:pt x="59543" y="417496"/>
                  </a:lnTo>
                  <a:lnTo>
                    <a:pt x="34562" y="382066"/>
                  </a:lnTo>
                  <a:lnTo>
                    <a:pt x="15836" y="342511"/>
                  </a:lnTo>
                  <a:lnTo>
                    <a:pt x="4077" y="299543"/>
                  </a:lnTo>
                  <a:lnTo>
                    <a:pt x="0" y="253879"/>
                  </a:lnTo>
                  <a:lnTo>
                    <a:pt x="4077" y="208215"/>
                  </a:lnTo>
                  <a:lnTo>
                    <a:pt x="15836" y="165248"/>
                  </a:lnTo>
                  <a:lnTo>
                    <a:pt x="34562" y="125692"/>
                  </a:lnTo>
                  <a:lnTo>
                    <a:pt x="59543" y="90262"/>
                  </a:lnTo>
                  <a:lnTo>
                    <a:pt x="90066" y="59672"/>
                  </a:lnTo>
                  <a:lnTo>
                    <a:pt x="125419" y="34637"/>
                  </a:lnTo>
                  <a:lnTo>
                    <a:pt x="164889" y="15870"/>
                  </a:lnTo>
                  <a:lnTo>
                    <a:pt x="207763" y="4086"/>
                  </a:lnTo>
                  <a:lnTo>
                    <a:pt x="253328" y="0"/>
                  </a:lnTo>
                  <a:lnTo>
                    <a:pt x="298893" y="4086"/>
                  </a:lnTo>
                  <a:lnTo>
                    <a:pt x="341767" y="15870"/>
                  </a:lnTo>
                  <a:lnTo>
                    <a:pt x="381237" y="34637"/>
                  </a:lnTo>
                  <a:lnTo>
                    <a:pt x="416590" y="59672"/>
                  </a:lnTo>
                  <a:lnTo>
                    <a:pt x="447113" y="90262"/>
                  </a:lnTo>
                  <a:lnTo>
                    <a:pt x="472095" y="125692"/>
                  </a:lnTo>
                  <a:lnTo>
                    <a:pt x="490821" y="165248"/>
                  </a:lnTo>
                  <a:lnTo>
                    <a:pt x="502579" y="208215"/>
                  </a:lnTo>
                  <a:lnTo>
                    <a:pt x="506657" y="253879"/>
                  </a:lnTo>
                  <a:lnTo>
                    <a:pt x="502579" y="299543"/>
                  </a:lnTo>
                  <a:lnTo>
                    <a:pt x="490821" y="342511"/>
                  </a:lnTo>
                  <a:lnTo>
                    <a:pt x="472095" y="382066"/>
                  </a:lnTo>
                  <a:lnTo>
                    <a:pt x="447113" y="417496"/>
                  </a:lnTo>
                  <a:lnTo>
                    <a:pt x="416590" y="448086"/>
                  </a:lnTo>
                  <a:lnTo>
                    <a:pt x="381237" y="473121"/>
                  </a:lnTo>
                  <a:lnTo>
                    <a:pt x="341767" y="491888"/>
                  </a:lnTo>
                  <a:lnTo>
                    <a:pt x="298893" y="503672"/>
                  </a:lnTo>
                  <a:lnTo>
                    <a:pt x="253328" y="507759"/>
                  </a:lnTo>
                  <a:close/>
                </a:path>
              </a:pathLst>
            </a:custGeom>
            <a:solidFill>
              <a:srgbClr val="99FFFF">
                <a:alpha val="10198"/>
              </a:srgbClr>
            </a:solidFill>
          </p:spPr>
          <p:txBody>
            <a:bodyPr wrap="square" lIns="0" tIns="0" rIns="0" bIns="0" rtlCol="0"/>
            <a:lstStyle/>
            <a:p>
              <a:endParaRPr/>
            </a:p>
          </p:txBody>
        </p:sp>
        <p:pic>
          <p:nvPicPr>
            <p:cNvPr id="79" name="object 79"/>
            <p:cNvPicPr/>
            <p:nvPr/>
          </p:nvPicPr>
          <p:blipFill>
            <a:blip r:embed="rId47" cstate="print"/>
            <a:stretch>
              <a:fillRect/>
            </a:stretch>
          </p:blipFill>
          <p:spPr>
            <a:xfrm>
              <a:off x="15573577" y="2948541"/>
              <a:ext cx="1151584" cy="1193799"/>
            </a:xfrm>
            <a:prstGeom prst="rect">
              <a:avLst/>
            </a:prstGeom>
          </p:spPr>
        </p:pic>
      </p:grpSp>
      <p:grpSp>
        <p:nvGrpSpPr>
          <p:cNvPr id="80" name="object 80"/>
          <p:cNvGrpSpPr/>
          <p:nvPr/>
        </p:nvGrpSpPr>
        <p:grpSpPr>
          <a:xfrm>
            <a:off x="13245014" y="1028864"/>
            <a:ext cx="1581150" cy="1695450"/>
            <a:chOff x="13245014" y="1028864"/>
            <a:chExt cx="1581150" cy="1695450"/>
          </a:xfrm>
        </p:grpSpPr>
        <p:pic>
          <p:nvPicPr>
            <p:cNvPr id="81" name="object 81"/>
            <p:cNvPicPr/>
            <p:nvPr/>
          </p:nvPicPr>
          <p:blipFill>
            <a:blip r:embed="rId48" cstate="print"/>
            <a:stretch>
              <a:fillRect/>
            </a:stretch>
          </p:blipFill>
          <p:spPr>
            <a:xfrm>
              <a:off x="13541325" y="1340600"/>
              <a:ext cx="1010150" cy="1051354"/>
            </a:xfrm>
            <a:prstGeom prst="rect">
              <a:avLst/>
            </a:prstGeom>
          </p:spPr>
        </p:pic>
        <p:sp>
          <p:nvSpPr>
            <p:cNvPr id="82" name="object 82"/>
            <p:cNvSpPr/>
            <p:nvPr/>
          </p:nvSpPr>
          <p:spPr>
            <a:xfrm>
              <a:off x="13245014" y="1028864"/>
              <a:ext cx="1581150" cy="1695450"/>
            </a:xfrm>
            <a:custGeom>
              <a:avLst/>
              <a:gdLst/>
              <a:ahLst/>
              <a:cxnLst/>
              <a:rect l="l" t="t" r="r" b="b"/>
              <a:pathLst>
                <a:path w="1581150" h="1695450">
                  <a:moveTo>
                    <a:pt x="790574" y="1695121"/>
                  </a:moveTo>
                  <a:lnTo>
                    <a:pt x="748353" y="893327"/>
                  </a:lnTo>
                  <a:lnTo>
                    <a:pt x="0" y="847560"/>
                  </a:lnTo>
                  <a:lnTo>
                    <a:pt x="747491" y="802224"/>
                  </a:lnTo>
                  <a:lnTo>
                    <a:pt x="790574" y="0"/>
                  </a:lnTo>
                  <a:lnTo>
                    <a:pt x="832796" y="801361"/>
                  </a:lnTo>
                  <a:lnTo>
                    <a:pt x="1581149" y="847560"/>
                  </a:lnTo>
                  <a:lnTo>
                    <a:pt x="833658" y="892464"/>
                  </a:lnTo>
                  <a:lnTo>
                    <a:pt x="790574" y="1695121"/>
                  </a:lnTo>
                  <a:close/>
                </a:path>
              </a:pathLst>
            </a:custGeom>
            <a:solidFill>
              <a:srgbClr val="99FFFF">
                <a:alpha val="30198"/>
              </a:srgbClr>
            </a:solidFill>
          </p:spPr>
          <p:txBody>
            <a:bodyPr wrap="square" lIns="0" tIns="0" rIns="0" bIns="0" rtlCol="0"/>
            <a:lstStyle/>
            <a:p>
              <a:endParaRPr/>
            </a:p>
          </p:txBody>
        </p:sp>
        <p:sp>
          <p:nvSpPr>
            <p:cNvPr id="83" name="object 83"/>
            <p:cNvSpPr/>
            <p:nvPr/>
          </p:nvSpPr>
          <p:spPr>
            <a:xfrm>
              <a:off x="13902462" y="1743008"/>
              <a:ext cx="266700" cy="267335"/>
            </a:xfrm>
            <a:custGeom>
              <a:avLst/>
              <a:gdLst/>
              <a:ahLst/>
              <a:cxnLst/>
              <a:rect l="l" t="t" r="r" b="b"/>
              <a:pathLst>
                <a:path w="266700" h="267335">
                  <a:moveTo>
                    <a:pt x="133126" y="266832"/>
                  </a:moveTo>
                  <a:lnTo>
                    <a:pt x="90991" y="260045"/>
                  </a:lnTo>
                  <a:lnTo>
                    <a:pt x="54439" y="241133"/>
                  </a:lnTo>
                  <a:lnTo>
                    <a:pt x="25643" y="212274"/>
                  </a:lnTo>
                  <a:lnTo>
                    <a:pt x="6772" y="175643"/>
                  </a:lnTo>
                  <a:lnTo>
                    <a:pt x="0" y="133416"/>
                  </a:lnTo>
                  <a:lnTo>
                    <a:pt x="6772" y="91189"/>
                  </a:lnTo>
                  <a:lnTo>
                    <a:pt x="25643" y="54558"/>
                  </a:lnTo>
                  <a:lnTo>
                    <a:pt x="54439" y="25698"/>
                  </a:lnTo>
                  <a:lnTo>
                    <a:pt x="90991" y="6787"/>
                  </a:lnTo>
                  <a:lnTo>
                    <a:pt x="133126" y="0"/>
                  </a:lnTo>
                  <a:lnTo>
                    <a:pt x="175262" y="6787"/>
                  </a:lnTo>
                  <a:lnTo>
                    <a:pt x="211813" y="25698"/>
                  </a:lnTo>
                  <a:lnTo>
                    <a:pt x="240610" y="54558"/>
                  </a:lnTo>
                  <a:lnTo>
                    <a:pt x="259480" y="91189"/>
                  </a:lnTo>
                  <a:lnTo>
                    <a:pt x="266253" y="133416"/>
                  </a:lnTo>
                  <a:lnTo>
                    <a:pt x="259480" y="175643"/>
                  </a:lnTo>
                  <a:lnTo>
                    <a:pt x="240610" y="212274"/>
                  </a:lnTo>
                  <a:lnTo>
                    <a:pt x="211813" y="241133"/>
                  </a:lnTo>
                  <a:lnTo>
                    <a:pt x="175262" y="260045"/>
                  </a:lnTo>
                  <a:lnTo>
                    <a:pt x="133126" y="266832"/>
                  </a:lnTo>
                  <a:close/>
                </a:path>
              </a:pathLst>
            </a:custGeom>
            <a:solidFill>
              <a:srgbClr val="FF99FF">
                <a:alpha val="10198"/>
              </a:srgbClr>
            </a:solidFill>
          </p:spPr>
          <p:txBody>
            <a:bodyPr wrap="square" lIns="0" tIns="0" rIns="0" bIns="0" rtlCol="0"/>
            <a:lstStyle/>
            <a:p>
              <a:endParaRPr/>
            </a:p>
          </p:txBody>
        </p:sp>
        <p:pic>
          <p:nvPicPr>
            <p:cNvPr id="84" name="object 84"/>
            <p:cNvPicPr/>
            <p:nvPr/>
          </p:nvPicPr>
          <p:blipFill>
            <a:blip r:embed="rId45" cstate="print"/>
            <a:stretch>
              <a:fillRect/>
            </a:stretch>
          </p:blipFill>
          <p:spPr>
            <a:xfrm>
              <a:off x="13948561" y="1788775"/>
              <a:ext cx="174055" cy="174434"/>
            </a:xfrm>
            <a:prstGeom prst="rect">
              <a:avLst/>
            </a:prstGeom>
          </p:spPr>
        </p:pic>
        <p:sp>
          <p:nvSpPr>
            <p:cNvPr id="85" name="object 85"/>
            <p:cNvSpPr/>
            <p:nvPr/>
          </p:nvSpPr>
          <p:spPr>
            <a:xfrm>
              <a:off x="13397959" y="1192936"/>
              <a:ext cx="1275715" cy="1367155"/>
            </a:xfrm>
            <a:custGeom>
              <a:avLst/>
              <a:gdLst/>
              <a:ahLst/>
              <a:cxnLst/>
              <a:rect l="l" t="t" r="r" b="b"/>
              <a:pathLst>
                <a:path w="1275715" h="1367155">
                  <a:moveTo>
                    <a:pt x="637629" y="1366545"/>
                  </a:moveTo>
                  <a:lnTo>
                    <a:pt x="615226" y="708962"/>
                  </a:lnTo>
                  <a:lnTo>
                    <a:pt x="0" y="683488"/>
                  </a:lnTo>
                  <a:lnTo>
                    <a:pt x="613934" y="659741"/>
                  </a:lnTo>
                  <a:lnTo>
                    <a:pt x="637629" y="0"/>
                  </a:lnTo>
                  <a:lnTo>
                    <a:pt x="660033" y="658014"/>
                  </a:lnTo>
                  <a:lnTo>
                    <a:pt x="1275259" y="683488"/>
                  </a:lnTo>
                  <a:lnTo>
                    <a:pt x="661325" y="707235"/>
                  </a:lnTo>
                  <a:lnTo>
                    <a:pt x="637629" y="1366545"/>
                  </a:lnTo>
                  <a:close/>
                </a:path>
              </a:pathLst>
            </a:custGeom>
            <a:solidFill>
              <a:srgbClr val="99FFFF">
                <a:alpha val="30198"/>
              </a:srgbClr>
            </a:solidFill>
          </p:spPr>
          <p:txBody>
            <a:bodyPr wrap="square" lIns="0" tIns="0" rIns="0" bIns="0" rtlCol="0"/>
            <a:lstStyle/>
            <a:p>
              <a:endParaRPr/>
            </a:p>
          </p:txBody>
        </p:sp>
        <p:sp>
          <p:nvSpPr>
            <p:cNvPr id="86" name="object 86"/>
            <p:cNvSpPr/>
            <p:nvPr/>
          </p:nvSpPr>
          <p:spPr>
            <a:xfrm>
              <a:off x="13695233" y="1511580"/>
              <a:ext cx="680720" cy="730250"/>
            </a:xfrm>
            <a:custGeom>
              <a:avLst/>
              <a:gdLst/>
              <a:ahLst/>
              <a:cxnLst/>
              <a:rect l="l" t="t" r="r" b="b"/>
              <a:pathLst>
                <a:path w="680719" h="730250">
                  <a:moveTo>
                    <a:pt x="340356" y="729687"/>
                  </a:moveTo>
                  <a:lnTo>
                    <a:pt x="330878" y="373910"/>
                  </a:lnTo>
                  <a:lnTo>
                    <a:pt x="0" y="364843"/>
                  </a:lnTo>
                  <a:lnTo>
                    <a:pt x="331739" y="354913"/>
                  </a:lnTo>
                  <a:lnTo>
                    <a:pt x="340356" y="0"/>
                  </a:lnTo>
                  <a:lnTo>
                    <a:pt x="349834" y="355345"/>
                  </a:lnTo>
                  <a:lnTo>
                    <a:pt x="680713" y="364843"/>
                  </a:lnTo>
                  <a:lnTo>
                    <a:pt x="348973" y="374774"/>
                  </a:lnTo>
                  <a:lnTo>
                    <a:pt x="340356" y="729687"/>
                  </a:lnTo>
                  <a:close/>
                </a:path>
              </a:pathLst>
            </a:custGeom>
            <a:solidFill>
              <a:srgbClr val="FFFFFF"/>
            </a:solidFill>
          </p:spPr>
          <p:txBody>
            <a:bodyPr wrap="square" lIns="0" tIns="0" rIns="0" bIns="0" rtlCol="0"/>
            <a:lstStyle/>
            <a:p>
              <a:endParaRPr/>
            </a:p>
          </p:txBody>
        </p:sp>
        <p:pic>
          <p:nvPicPr>
            <p:cNvPr id="87" name="object 87"/>
            <p:cNvPicPr/>
            <p:nvPr/>
          </p:nvPicPr>
          <p:blipFill>
            <a:blip r:embed="rId49" cstate="print"/>
            <a:stretch>
              <a:fillRect/>
            </a:stretch>
          </p:blipFill>
          <p:spPr>
            <a:xfrm>
              <a:off x="13973119" y="1813818"/>
              <a:ext cx="124941" cy="125212"/>
            </a:xfrm>
            <a:prstGeom prst="rect">
              <a:avLst/>
            </a:prstGeom>
          </p:spPr>
        </p:pic>
        <p:sp>
          <p:nvSpPr>
            <p:cNvPr id="88" name="object 88"/>
            <p:cNvSpPr/>
            <p:nvPr/>
          </p:nvSpPr>
          <p:spPr>
            <a:xfrm>
              <a:off x="13902461" y="1743010"/>
              <a:ext cx="266700" cy="267335"/>
            </a:xfrm>
            <a:custGeom>
              <a:avLst/>
              <a:gdLst/>
              <a:ahLst/>
              <a:cxnLst/>
              <a:rect l="l" t="t" r="r" b="b"/>
              <a:pathLst>
                <a:path w="266700" h="267335">
                  <a:moveTo>
                    <a:pt x="266242" y="133426"/>
                  </a:moveTo>
                  <a:lnTo>
                    <a:pt x="255752" y="124066"/>
                  </a:lnTo>
                  <a:lnTo>
                    <a:pt x="227152" y="116522"/>
                  </a:lnTo>
                  <a:lnTo>
                    <a:pt x="184823" y="111506"/>
                  </a:lnTo>
                  <a:lnTo>
                    <a:pt x="155981" y="110490"/>
                  </a:lnTo>
                  <a:lnTo>
                    <a:pt x="154927" y="81419"/>
                  </a:lnTo>
                  <a:lnTo>
                    <a:pt x="149821" y="39027"/>
                  </a:lnTo>
                  <a:lnTo>
                    <a:pt x="142278" y="10464"/>
                  </a:lnTo>
                  <a:lnTo>
                    <a:pt x="133121" y="0"/>
                  </a:lnTo>
                  <a:lnTo>
                    <a:pt x="123964" y="10464"/>
                  </a:lnTo>
                  <a:lnTo>
                    <a:pt x="116433" y="39027"/>
                  </a:lnTo>
                  <a:lnTo>
                    <a:pt x="111315" y="81419"/>
                  </a:lnTo>
                  <a:lnTo>
                    <a:pt x="110248" y="110515"/>
                  </a:lnTo>
                  <a:lnTo>
                    <a:pt x="81241" y="111556"/>
                  </a:lnTo>
                  <a:lnTo>
                    <a:pt x="38925" y="116687"/>
                  </a:lnTo>
                  <a:lnTo>
                    <a:pt x="10439" y="124244"/>
                  </a:lnTo>
                  <a:lnTo>
                    <a:pt x="0" y="133426"/>
                  </a:lnTo>
                  <a:lnTo>
                    <a:pt x="10502" y="142532"/>
                  </a:lnTo>
                  <a:lnTo>
                    <a:pt x="39090" y="149987"/>
                  </a:lnTo>
                  <a:lnTo>
                    <a:pt x="81419" y="155092"/>
                  </a:lnTo>
                  <a:lnTo>
                    <a:pt x="110248" y="156248"/>
                  </a:lnTo>
                  <a:lnTo>
                    <a:pt x="111315" y="185420"/>
                  </a:lnTo>
                  <a:lnTo>
                    <a:pt x="116433" y="227812"/>
                  </a:lnTo>
                  <a:lnTo>
                    <a:pt x="123964" y="256374"/>
                  </a:lnTo>
                  <a:lnTo>
                    <a:pt x="133121" y="266839"/>
                  </a:lnTo>
                  <a:lnTo>
                    <a:pt x="142455" y="256311"/>
                  </a:lnTo>
                  <a:lnTo>
                    <a:pt x="149974" y="227647"/>
                  </a:lnTo>
                  <a:lnTo>
                    <a:pt x="154990" y="185229"/>
                  </a:lnTo>
                  <a:lnTo>
                    <a:pt x="156006" y="156337"/>
                  </a:lnTo>
                  <a:lnTo>
                    <a:pt x="185000" y="155282"/>
                  </a:lnTo>
                  <a:lnTo>
                    <a:pt x="227317" y="150152"/>
                  </a:lnTo>
                  <a:lnTo>
                    <a:pt x="255803" y="142595"/>
                  </a:lnTo>
                  <a:lnTo>
                    <a:pt x="266242" y="133426"/>
                  </a:lnTo>
                  <a:close/>
                </a:path>
              </a:pathLst>
            </a:custGeom>
            <a:solidFill>
              <a:srgbClr val="FFFFFF">
                <a:alpha val="54899"/>
              </a:srgbClr>
            </a:solidFill>
          </p:spPr>
          <p:txBody>
            <a:bodyPr wrap="square" lIns="0" tIns="0" rIns="0" bIns="0" rtlCol="0"/>
            <a:lstStyle/>
            <a:p>
              <a:endParaRPr/>
            </a:p>
          </p:txBody>
        </p:sp>
        <p:sp>
          <p:nvSpPr>
            <p:cNvPr id="89" name="object 89"/>
            <p:cNvSpPr/>
            <p:nvPr/>
          </p:nvSpPr>
          <p:spPr>
            <a:xfrm>
              <a:off x="13782261" y="1622545"/>
              <a:ext cx="506730" cy="508000"/>
            </a:xfrm>
            <a:custGeom>
              <a:avLst/>
              <a:gdLst/>
              <a:ahLst/>
              <a:cxnLst/>
              <a:rect l="l" t="t" r="r" b="b"/>
              <a:pathLst>
                <a:path w="506730" h="508000">
                  <a:moveTo>
                    <a:pt x="253328" y="507759"/>
                  </a:moveTo>
                  <a:lnTo>
                    <a:pt x="207763" y="503672"/>
                  </a:lnTo>
                  <a:lnTo>
                    <a:pt x="164889" y="491888"/>
                  </a:lnTo>
                  <a:lnTo>
                    <a:pt x="125419" y="473121"/>
                  </a:lnTo>
                  <a:lnTo>
                    <a:pt x="90066" y="448086"/>
                  </a:lnTo>
                  <a:lnTo>
                    <a:pt x="59543" y="417496"/>
                  </a:lnTo>
                  <a:lnTo>
                    <a:pt x="34562" y="382066"/>
                  </a:lnTo>
                  <a:lnTo>
                    <a:pt x="15836" y="342511"/>
                  </a:lnTo>
                  <a:lnTo>
                    <a:pt x="4077" y="299543"/>
                  </a:lnTo>
                  <a:lnTo>
                    <a:pt x="0" y="253879"/>
                  </a:lnTo>
                  <a:lnTo>
                    <a:pt x="4077" y="208215"/>
                  </a:lnTo>
                  <a:lnTo>
                    <a:pt x="15836" y="165248"/>
                  </a:lnTo>
                  <a:lnTo>
                    <a:pt x="34562" y="125692"/>
                  </a:lnTo>
                  <a:lnTo>
                    <a:pt x="59543" y="90262"/>
                  </a:lnTo>
                  <a:lnTo>
                    <a:pt x="90066" y="59672"/>
                  </a:lnTo>
                  <a:lnTo>
                    <a:pt x="125419" y="34637"/>
                  </a:lnTo>
                  <a:lnTo>
                    <a:pt x="164889" y="15870"/>
                  </a:lnTo>
                  <a:lnTo>
                    <a:pt x="207763" y="4086"/>
                  </a:lnTo>
                  <a:lnTo>
                    <a:pt x="253328" y="0"/>
                  </a:lnTo>
                  <a:lnTo>
                    <a:pt x="298893" y="4086"/>
                  </a:lnTo>
                  <a:lnTo>
                    <a:pt x="341767" y="15870"/>
                  </a:lnTo>
                  <a:lnTo>
                    <a:pt x="381237" y="34637"/>
                  </a:lnTo>
                  <a:lnTo>
                    <a:pt x="416590" y="59672"/>
                  </a:lnTo>
                  <a:lnTo>
                    <a:pt x="447113" y="90262"/>
                  </a:lnTo>
                  <a:lnTo>
                    <a:pt x="472095" y="125692"/>
                  </a:lnTo>
                  <a:lnTo>
                    <a:pt x="490821" y="165248"/>
                  </a:lnTo>
                  <a:lnTo>
                    <a:pt x="502579" y="208215"/>
                  </a:lnTo>
                  <a:lnTo>
                    <a:pt x="506657" y="253879"/>
                  </a:lnTo>
                  <a:lnTo>
                    <a:pt x="502579" y="299543"/>
                  </a:lnTo>
                  <a:lnTo>
                    <a:pt x="490821" y="342511"/>
                  </a:lnTo>
                  <a:lnTo>
                    <a:pt x="472095" y="382066"/>
                  </a:lnTo>
                  <a:lnTo>
                    <a:pt x="447113" y="417496"/>
                  </a:lnTo>
                  <a:lnTo>
                    <a:pt x="416590" y="448086"/>
                  </a:lnTo>
                  <a:lnTo>
                    <a:pt x="381237" y="473121"/>
                  </a:lnTo>
                  <a:lnTo>
                    <a:pt x="341767" y="491888"/>
                  </a:lnTo>
                  <a:lnTo>
                    <a:pt x="298893" y="503672"/>
                  </a:lnTo>
                  <a:lnTo>
                    <a:pt x="253328" y="507759"/>
                  </a:lnTo>
                  <a:close/>
                </a:path>
              </a:pathLst>
            </a:custGeom>
            <a:solidFill>
              <a:srgbClr val="99FFFF">
                <a:alpha val="10198"/>
              </a:srgbClr>
            </a:solidFill>
          </p:spPr>
          <p:txBody>
            <a:bodyPr wrap="square" lIns="0" tIns="0" rIns="0" bIns="0" rtlCol="0"/>
            <a:lstStyle/>
            <a:p>
              <a:endParaRPr/>
            </a:p>
          </p:txBody>
        </p:sp>
        <p:pic>
          <p:nvPicPr>
            <p:cNvPr id="90" name="object 90"/>
            <p:cNvPicPr/>
            <p:nvPr/>
          </p:nvPicPr>
          <p:blipFill>
            <a:blip r:embed="rId47" cstate="print"/>
            <a:stretch>
              <a:fillRect/>
            </a:stretch>
          </p:blipFill>
          <p:spPr>
            <a:xfrm>
              <a:off x="13472978" y="1269359"/>
              <a:ext cx="1151584" cy="1193799"/>
            </a:xfrm>
            <a:prstGeom prst="rect">
              <a:avLst/>
            </a:prstGeom>
          </p:spPr>
        </p:pic>
      </p:grpSp>
      <p:grpSp>
        <p:nvGrpSpPr>
          <p:cNvPr id="91" name="object 91"/>
          <p:cNvGrpSpPr/>
          <p:nvPr/>
        </p:nvGrpSpPr>
        <p:grpSpPr>
          <a:xfrm>
            <a:off x="2312278" y="297994"/>
            <a:ext cx="2595245" cy="1861820"/>
            <a:chOff x="2312278" y="297994"/>
            <a:chExt cx="2595245" cy="1861820"/>
          </a:xfrm>
        </p:grpSpPr>
        <p:pic>
          <p:nvPicPr>
            <p:cNvPr id="92" name="object 92"/>
            <p:cNvPicPr/>
            <p:nvPr/>
          </p:nvPicPr>
          <p:blipFill>
            <a:blip r:embed="rId50" cstate="print"/>
            <a:stretch>
              <a:fillRect/>
            </a:stretch>
          </p:blipFill>
          <p:spPr>
            <a:xfrm>
              <a:off x="2402780" y="512871"/>
              <a:ext cx="1004349" cy="1004259"/>
            </a:xfrm>
            <a:prstGeom prst="rect">
              <a:avLst/>
            </a:prstGeom>
          </p:spPr>
        </p:pic>
        <p:sp>
          <p:nvSpPr>
            <p:cNvPr id="93" name="object 93"/>
            <p:cNvSpPr/>
            <p:nvPr/>
          </p:nvSpPr>
          <p:spPr>
            <a:xfrm>
              <a:off x="2312278" y="402318"/>
              <a:ext cx="1171575" cy="1256030"/>
            </a:xfrm>
            <a:custGeom>
              <a:avLst/>
              <a:gdLst/>
              <a:ahLst/>
              <a:cxnLst/>
              <a:rect l="l" t="t" r="r" b="b"/>
              <a:pathLst>
                <a:path w="1171575" h="1256030">
                  <a:moveTo>
                    <a:pt x="1155011" y="1255437"/>
                  </a:moveTo>
                  <a:lnTo>
                    <a:pt x="584996" y="689984"/>
                  </a:lnTo>
                  <a:lnTo>
                    <a:pt x="0" y="1158926"/>
                  </a:lnTo>
                  <a:lnTo>
                    <a:pt x="523143" y="623091"/>
                  </a:lnTo>
                  <a:lnTo>
                    <a:pt x="16015" y="0"/>
                  </a:lnTo>
                  <a:lnTo>
                    <a:pt x="585741" y="565133"/>
                  </a:lnTo>
                  <a:lnTo>
                    <a:pt x="1171028" y="96510"/>
                  </a:lnTo>
                  <a:lnTo>
                    <a:pt x="647594" y="632026"/>
                  </a:lnTo>
                  <a:lnTo>
                    <a:pt x="1155011" y="1255437"/>
                  </a:lnTo>
                  <a:close/>
                </a:path>
              </a:pathLst>
            </a:custGeom>
            <a:solidFill>
              <a:srgbClr val="99FFFF">
                <a:alpha val="30198"/>
              </a:srgbClr>
            </a:solidFill>
          </p:spPr>
          <p:txBody>
            <a:bodyPr wrap="square" lIns="0" tIns="0" rIns="0" bIns="0" rtlCol="0"/>
            <a:lstStyle/>
            <a:p>
              <a:endParaRPr/>
            </a:p>
          </p:txBody>
        </p:sp>
        <p:sp>
          <p:nvSpPr>
            <p:cNvPr id="94" name="object 94"/>
            <p:cNvSpPr/>
            <p:nvPr/>
          </p:nvSpPr>
          <p:spPr>
            <a:xfrm>
              <a:off x="2765201" y="897387"/>
              <a:ext cx="265430" cy="265430"/>
            </a:xfrm>
            <a:custGeom>
              <a:avLst/>
              <a:gdLst/>
              <a:ahLst/>
              <a:cxnLst/>
              <a:rect l="l" t="t" r="r" b="b"/>
              <a:pathLst>
                <a:path w="265430" h="265430">
                  <a:moveTo>
                    <a:pt x="222237" y="231459"/>
                  </a:moveTo>
                  <a:lnTo>
                    <a:pt x="186470" y="254744"/>
                  </a:lnTo>
                  <a:lnTo>
                    <a:pt x="146692" y="265298"/>
                  </a:lnTo>
                  <a:lnTo>
                    <a:pt x="105973" y="263274"/>
                  </a:lnTo>
                  <a:lnTo>
                    <a:pt x="67384" y="248823"/>
                  </a:lnTo>
                  <a:lnTo>
                    <a:pt x="33995" y="222100"/>
                  </a:lnTo>
                  <a:lnTo>
                    <a:pt x="10637" y="186275"/>
                  </a:lnTo>
                  <a:lnTo>
                    <a:pt x="0" y="146466"/>
                  </a:lnTo>
                  <a:lnTo>
                    <a:pt x="1936" y="105743"/>
                  </a:lnTo>
                  <a:lnTo>
                    <a:pt x="16299" y="67177"/>
                  </a:lnTo>
                  <a:lnTo>
                    <a:pt x="42945" y="33838"/>
                  </a:lnTo>
                  <a:lnTo>
                    <a:pt x="78712" y="10553"/>
                  </a:lnTo>
                  <a:lnTo>
                    <a:pt x="118490" y="0"/>
                  </a:lnTo>
                  <a:lnTo>
                    <a:pt x="159208" y="2024"/>
                  </a:lnTo>
                  <a:lnTo>
                    <a:pt x="197797" y="16474"/>
                  </a:lnTo>
                  <a:lnTo>
                    <a:pt x="231187" y="43198"/>
                  </a:lnTo>
                  <a:lnTo>
                    <a:pt x="254544" y="79022"/>
                  </a:lnTo>
                  <a:lnTo>
                    <a:pt x="265182" y="118831"/>
                  </a:lnTo>
                  <a:lnTo>
                    <a:pt x="263246" y="159555"/>
                  </a:lnTo>
                  <a:lnTo>
                    <a:pt x="248882" y="198121"/>
                  </a:lnTo>
                  <a:lnTo>
                    <a:pt x="222237" y="231459"/>
                  </a:lnTo>
                  <a:close/>
                </a:path>
              </a:pathLst>
            </a:custGeom>
            <a:solidFill>
              <a:srgbClr val="FF99FF">
                <a:alpha val="10198"/>
              </a:srgbClr>
            </a:solidFill>
          </p:spPr>
          <p:txBody>
            <a:bodyPr wrap="square" lIns="0" tIns="0" rIns="0" bIns="0" rtlCol="0"/>
            <a:lstStyle/>
            <a:p>
              <a:endParaRPr/>
            </a:p>
          </p:txBody>
        </p:sp>
        <p:pic>
          <p:nvPicPr>
            <p:cNvPr id="95" name="object 95"/>
            <p:cNvPicPr/>
            <p:nvPr/>
          </p:nvPicPr>
          <p:blipFill>
            <a:blip r:embed="rId51" cstate="print"/>
            <a:stretch>
              <a:fillRect/>
            </a:stretch>
          </p:blipFill>
          <p:spPr>
            <a:xfrm>
              <a:off x="2810495" y="942712"/>
              <a:ext cx="174001" cy="174009"/>
            </a:xfrm>
            <a:prstGeom prst="rect">
              <a:avLst/>
            </a:prstGeom>
          </p:spPr>
        </p:pic>
        <p:sp>
          <p:nvSpPr>
            <p:cNvPr id="96" name="object 96"/>
            <p:cNvSpPr/>
            <p:nvPr/>
          </p:nvSpPr>
          <p:spPr>
            <a:xfrm>
              <a:off x="2425552" y="523833"/>
              <a:ext cx="944880" cy="1012190"/>
            </a:xfrm>
            <a:custGeom>
              <a:avLst/>
              <a:gdLst/>
              <a:ahLst/>
              <a:cxnLst/>
              <a:rect l="l" t="t" r="r" b="b"/>
              <a:pathLst>
                <a:path w="944879" h="1012190">
                  <a:moveTo>
                    <a:pt x="931204" y="1012088"/>
                  </a:moveTo>
                  <a:lnTo>
                    <a:pt x="472764" y="540124"/>
                  </a:lnTo>
                  <a:lnTo>
                    <a:pt x="0" y="934644"/>
                  </a:lnTo>
                  <a:lnTo>
                    <a:pt x="438734" y="504538"/>
                  </a:lnTo>
                  <a:lnTo>
                    <a:pt x="12986" y="0"/>
                  </a:lnTo>
                  <a:lnTo>
                    <a:pt x="471715" y="472284"/>
                  </a:lnTo>
                  <a:lnTo>
                    <a:pt x="944480" y="77763"/>
                  </a:lnTo>
                  <a:lnTo>
                    <a:pt x="505746" y="507870"/>
                  </a:lnTo>
                  <a:lnTo>
                    <a:pt x="931204" y="1012088"/>
                  </a:lnTo>
                  <a:close/>
                </a:path>
              </a:pathLst>
            </a:custGeom>
            <a:solidFill>
              <a:srgbClr val="99FFFF">
                <a:alpha val="30198"/>
              </a:srgbClr>
            </a:solidFill>
          </p:spPr>
          <p:txBody>
            <a:bodyPr wrap="square" lIns="0" tIns="0" rIns="0" bIns="0" rtlCol="0"/>
            <a:lstStyle/>
            <a:p>
              <a:endParaRPr/>
            </a:p>
          </p:txBody>
        </p:sp>
        <p:sp>
          <p:nvSpPr>
            <p:cNvPr id="97" name="object 97"/>
            <p:cNvSpPr/>
            <p:nvPr/>
          </p:nvSpPr>
          <p:spPr>
            <a:xfrm>
              <a:off x="2645718" y="759827"/>
              <a:ext cx="504190" cy="541020"/>
            </a:xfrm>
            <a:custGeom>
              <a:avLst/>
              <a:gdLst/>
              <a:ahLst/>
              <a:cxnLst/>
              <a:rect l="l" t="t" r="r" b="b"/>
              <a:pathLst>
                <a:path w="504189" h="541019">
                  <a:moveTo>
                    <a:pt x="497222" y="540420"/>
                  </a:moveTo>
                  <a:lnTo>
                    <a:pt x="251146" y="283293"/>
                  </a:lnTo>
                  <a:lnTo>
                    <a:pt x="0" y="498904"/>
                  </a:lnTo>
                  <a:lnTo>
                    <a:pt x="239019" y="268644"/>
                  </a:lnTo>
                  <a:lnTo>
                    <a:pt x="6926" y="0"/>
                  </a:lnTo>
                  <a:lnTo>
                    <a:pt x="252711" y="256806"/>
                  </a:lnTo>
                  <a:lnTo>
                    <a:pt x="504148" y="41515"/>
                  </a:lnTo>
                  <a:lnTo>
                    <a:pt x="265128" y="271775"/>
                  </a:lnTo>
                  <a:lnTo>
                    <a:pt x="497222" y="540420"/>
                  </a:lnTo>
                  <a:close/>
                </a:path>
              </a:pathLst>
            </a:custGeom>
            <a:solidFill>
              <a:srgbClr val="FFFFFF"/>
            </a:solidFill>
          </p:spPr>
          <p:txBody>
            <a:bodyPr wrap="square" lIns="0" tIns="0" rIns="0" bIns="0" rtlCol="0"/>
            <a:lstStyle/>
            <a:p>
              <a:endParaRPr/>
            </a:p>
          </p:txBody>
        </p:sp>
        <p:pic>
          <p:nvPicPr>
            <p:cNvPr id="98" name="object 98"/>
            <p:cNvPicPr/>
            <p:nvPr/>
          </p:nvPicPr>
          <p:blipFill>
            <a:blip r:embed="rId52" cstate="print"/>
            <a:stretch>
              <a:fillRect/>
            </a:stretch>
          </p:blipFill>
          <p:spPr>
            <a:xfrm>
              <a:off x="2799196" y="931226"/>
              <a:ext cx="197192" cy="197621"/>
            </a:xfrm>
            <a:prstGeom prst="rect">
              <a:avLst/>
            </a:prstGeom>
          </p:spPr>
        </p:pic>
        <p:sp>
          <p:nvSpPr>
            <p:cNvPr id="99" name="object 99"/>
            <p:cNvSpPr/>
            <p:nvPr/>
          </p:nvSpPr>
          <p:spPr>
            <a:xfrm>
              <a:off x="2644333" y="776504"/>
              <a:ext cx="507365" cy="507365"/>
            </a:xfrm>
            <a:custGeom>
              <a:avLst/>
              <a:gdLst/>
              <a:ahLst/>
              <a:cxnLst/>
              <a:rect l="l" t="t" r="r" b="b"/>
              <a:pathLst>
                <a:path w="507364" h="507365">
                  <a:moveTo>
                    <a:pt x="424047" y="441560"/>
                  </a:moveTo>
                  <a:lnTo>
                    <a:pt x="387555" y="469150"/>
                  </a:lnTo>
                  <a:lnTo>
                    <a:pt x="347884" y="489231"/>
                  </a:lnTo>
                  <a:lnTo>
                    <a:pt x="306042" y="501853"/>
                  </a:lnTo>
                  <a:lnTo>
                    <a:pt x="263037" y="507066"/>
                  </a:lnTo>
                  <a:lnTo>
                    <a:pt x="219877" y="504920"/>
                  </a:lnTo>
                  <a:lnTo>
                    <a:pt x="177569" y="495465"/>
                  </a:lnTo>
                  <a:lnTo>
                    <a:pt x="137121" y="478752"/>
                  </a:lnTo>
                  <a:lnTo>
                    <a:pt x="99542" y="454830"/>
                  </a:lnTo>
                  <a:lnTo>
                    <a:pt x="65839" y="423751"/>
                  </a:lnTo>
                  <a:lnTo>
                    <a:pt x="38176" y="387191"/>
                  </a:lnTo>
                  <a:lnTo>
                    <a:pt x="18014" y="347468"/>
                  </a:lnTo>
                  <a:lnTo>
                    <a:pt x="5304" y="305590"/>
                  </a:lnTo>
                  <a:lnTo>
                    <a:pt x="0" y="262564"/>
                  </a:lnTo>
                  <a:lnTo>
                    <a:pt x="2052" y="219399"/>
                  </a:lnTo>
                  <a:lnTo>
                    <a:pt x="11413" y="177103"/>
                  </a:lnTo>
                  <a:lnTo>
                    <a:pt x="28035" y="136683"/>
                  </a:lnTo>
                  <a:lnTo>
                    <a:pt x="51870" y="99148"/>
                  </a:lnTo>
                  <a:lnTo>
                    <a:pt x="82871" y="65505"/>
                  </a:lnTo>
                  <a:lnTo>
                    <a:pt x="119363" y="37915"/>
                  </a:lnTo>
                  <a:lnTo>
                    <a:pt x="159034" y="17834"/>
                  </a:lnTo>
                  <a:lnTo>
                    <a:pt x="200876" y="5212"/>
                  </a:lnTo>
                  <a:lnTo>
                    <a:pt x="243881" y="0"/>
                  </a:lnTo>
                  <a:lnTo>
                    <a:pt x="287041" y="2145"/>
                  </a:lnTo>
                  <a:lnTo>
                    <a:pt x="329349" y="11600"/>
                  </a:lnTo>
                  <a:lnTo>
                    <a:pt x="369796" y="28313"/>
                  </a:lnTo>
                  <a:lnTo>
                    <a:pt x="407376" y="52235"/>
                  </a:lnTo>
                  <a:lnTo>
                    <a:pt x="441079" y="83314"/>
                  </a:lnTo>
                  <a:lnTo>
                    <a:pt x="468742" y="119874"/>
                  </a:lnTo>
                  <a:lnTo>
                    <a:pt x="488904" y="159597"/>
                  </a:lnTo>
                  <a:lnTo>
                    <a:pt x="501614" y="201475"/>
                  </a:lnTo>
                  <a:lnTo>
                    <a:pt x="506918" y="244501"/>
                  </a:lnTo>
                  <a:lnTo>
                    <a:pt x="504866" y="287666"/>
                  </a:lnTo>
                  <a:lnTo>
                    <a:pt x="495505" y="329962"/>
                  </a:lnTo>
                  <a:lnTo>
                    <a:pt x="478883" y="370382"/>
                  </a:lnTo>
                  <a:lnTo>
                    <a:pt x="455048" y="407917"/>
                  </a:lnTo>
                  <a:lnTo>
                    <a:pt x="424047" y="441560"/>
                  </a:lnTo>
                  <a:close/>
                </a:path>
              </a:pathLst>
            </a:custGeom>
            <a:solidFill>
              <a:srgbClr val="99FFFF">
                <a:alpha val="10198"/>
              </a:srgbClr>
            </a:solidFill>
          </p:spPr>
          <p:txBody>
            <a:bodyPr wrap="square" lIns="0" tIns="0" rIns="0" bIns="0" rtlCol="0"/>
            <a:lstStyle/>
            <a:p>
              <a:endParaRPr/>
            </a:p>
          </p:txBody>
        </p:sp>
        <p:pic>
          <p:nvPicPr>
            <p:cNvPr id="100" name="object 100"/>
            <p:cNvPicPr/>
            <p:nvPr/>
          </p:nvPicPr>
          <p:blipFill>
            <a:blip r:embed="rId53" cstate="print"/>
            <a:stretch>
              <a:fillRect/>
            </a:stretch>
          </p:blipFill>
          <p:spPr>
            <a:xfrm>
              <a:off x="2334098" y="443736"/>
              <a:ext cx="2405829" cy="1446070"/>
            </a:xfrm>
            <a:prstGeom prst="rect">
              <a:avLst/>
            </a:prstGeom>
          </p:spPr>
        </p:pic>
        <p:sp>
          <p:nvSpPr>
            <p:cNvPr id="101" name="object 101"/>
            <p:cNvSpPr/>
            <p:nvPr/>
          </p:nvSpPr>
          <p:spPr>
            <a:xfrm>
              <a:off x="3169277" y="297994"/>
              <a:ext cx="1738630" cy="1861820"/>
            </a:xfrm>
            <a:custGeom>
              <a:avLst/>
              <a:gdLst/>
              <a:ahLst/>
              <a:cxnLst/>
              <a:rect l="l" t="t" r="r" b="b"/>
              <a:pathLst>
                <a:path w="1738629" h="1861820">
                  <a:moveTo>
                    <a:pt x="1540331" y="1861272"/>
                  </a:moveTo>
                  <a:lnTo>
                    <a:pt x="858914" y="1014367"/>
                  </a:lnTo>
                  <a:lnTo>
                    <a:pt x="0" y="1557487"/>
                  </a:lnTo>
                  <a:lnTo>
                    <a:pt x="785815" y="915017"/>
                  </a:lnTo>
                  <a:lnTo>
                    <a:pt x="197832" y="0"/>
                  </a:lnTo>
                  <a:lnTo>
                    <a:pt x="878907" y="846430"/>
                  </a:lnTo>
                  <a:lnTo>
                    <a:pt x="1738163" y="303784"/>
                  </a:lnTo>
                  <a:lnTo>
                    <a:pt x="952006" y="945780"/>
                  </a:lnTo>
                  <a:lnTo>
                    <a:pt x="1540331" y="1861272"/>
                  </a:lnTo>
                  <a:close/>
                </a:path>
              </a:pathLst>
            </a:custGeom>
            <a:solidFill>
              <a:srgbClr val="99FFFF">
                <a:alpha val="30198"/>
              </a:srgbClr>
            </a:solidFill>
          </p:spPr>
          <p:txBody>
            <a:bodyPr wrap="square" lIns="0" tIns="0" rIns="0" bIns="0" rtlCol="0"/>
            <a:lstStyle/>
            <a:p>
              <a:endParaRPr/>
            </a:p>
          </p:txBody>
        </p:sp>
        <p:sp>
          <p:nvSpPr>
            <p:cNvPr id="102" name="object 102"/>
            <p:cNvSpPr/>
            <p:nvPr/>
          </p:nvSpPr>
          <p:spPr>
            <a:xfrm>
              <a:off x="3858574" y="1048772"/>
              <a:ext cx="360045" cy="360045"/>
            </a:xfrm>
            <a:custGeom>
              <a:avLst/>
              <a:gdLst/>
              <a:ahLst/>
              <a:cxnLst/>
              <a:rect l="l" t="t" r="r" b="b"/>
              <a:pathLst>
                <a:path w="360045" h="360044">
                  <a:moveTo>
                    <a:pt x="285447" y="326351"/>
                  </a:moveTo>
                  <a:lnTo>
                    <a:pt x="242719" y="349231"/>
                  </a:lnTo>
                  <a:lnTo>
                    <a:pt x="197110" y="359715"/>
                  </a:lnTo>
                  <a:lnTo>
                    <a:pt x="150999" y="358189"/>
                  </a:lnTo>
                  <a:lnTo>
                    <a:pt x="106764" y="345039"/>
                  </a:lnTo>
                  <a:lnTo>
                    <a:pt x="66784" y="320652"/>
                  </a:lnTo>
                  <a:lnTo>
                    <a:pt x="33437" y="285414"/>
                  </a:lnTo>
                  <a:lnTo>
                    <a:pt x="10524" y="242652"/>
                  </a:lnTo>
                  <a:lnTo>
                    <a:pt x="0" y="197018"/>
                  </a:lnTo>
                  <a:lnTo>
                    <a:pt x="1481" y="150894"/>
                  </a:lnTo>
                  <a:lnTo>
                    <a:pt x="14585" y="106657"/>
                  </a:lnTo>
                  <a:lnTo>
                    <a:pt x="38926" y="66688"/>
                  </a:lnTo>
                  <a:lnTo>
                    <a:pt x="74121" y="33364"/>
                  </a:lnTo>
                  <a:lnTo>
                    <a:pt x="116849" y="10483"/>
                  </a:lnTo>
                  <a:lnTo>
                    <a:pt x="162458" y="0"/>
                  </a:lnTo>
                  <a:lnTo>
                    <a:pt x="208569" y="1526"/>
                  </a:lnTo>
                  <a:lnTo>
                    <a:pt x="252804" y="14675"/>
                  </a:lnTo>
                  <a:lnTo>
                    <a:pt x="292784" y="39062"/>
                  </a:lnTo>
                  <a:lnTo>
                    <a:pt x="326131" y="74300"/>
                  </a:lnTo>
                  <a:lnTo>
                    <a:pt x="349045" y="117063"/>
                  </a:lnTo>
                  <a:lnTo>
                    <a:pt x="359569" y="162696"/>
                  </a:lnTo>
                  <a:lnTo>
                    <a:pt x="358087" y="208821"/>
                  </a:lnTo>
                  <a:lnTo>
                    <a:pt x="344983" y="253057"/>
                  </a:lnTo>
                  <a:lnTo>
                    <a:pt x="320642" y="293027"/>
                  </a:lnTo>
                  <a:lnTo>
                    <a:pt x="285447" y="326351"/>
                  </a:lnTo>
                  <a:close/>
                </a:path>
              </a:pathLst>
            </a:custGeom>
            <a:solidFill>
              <a:srgbClr val="FF99FF">
                <a:alpha val="10198"/>
              </a:srgbClr>
            </a:solidFill>
          </p:spPr>
          <p:txBody>
            <a:bodyPr wrap="square" lIns="0" tIns="0" rIns="0" bIns="0" rtlCol="0"/>
            <a:lstStyle/>
            <a:p>
              <a:endParaRPr/>
            </a:p>
          </p:txBody>
        </p:sp>
        <p:pic>
          <p:nvPicPr>
            <p:cNvPr id="103" name="object 103"/>
            <p:cNvPicPr/>
            <p:nvPr/>
          </p:nvPicPr>
          <p:blipFill>
            <a:blip r:embed="rId54" cstate="print"/>
            <a:stretch>
              <a:fillRect/>
            </a:stretch>
          </p:blipFill>
          <p:spPr>
            <a:xfrm>
              <a:off x="3921519" y="1111689"/>
              <a:ext cx="232945" cy="232933"/>
            </a:xfrm>
            <a:prstGeom prst="rect">
              <a:avLst/>
            </a:prstGeom>
          </p:spPr>
        </p:pic>
        <p:sp>
          <p:nvSpPr>
            <p:cNvPr id="104" name="object 104"/>
            <p:cNvSpPr/>
            <p:nvPr/>
          </p:nvSpPr>
          <p:spPr>
            <a:xfrm>
              <a:off x="3337410" y="478148"/>
              <a:ext cx="1402080" cy="1500505"/>
            </a:xfrm>
            <a:custGeom>
              <a:avLst/>
              <a:gdLst/>
              <a:ahLst/>
              <a:cxnLst/>
              <a:rect l="l" t="t" r="r" b="b"/>
              <a:pathLst>
                <a:path w="1402079" h="1500505">
                  <a:moveTo>
                    <a:pt x="1241914" y="1500490"/>
                  </a:moveTo>
                  <a:lnTo>
                    <a:pt x="696496" y="796217"/>
                  </a:lnTo>
                  <a:lnTo>
                    <a:pt x="0" y="1256062"/>
                  </a:lnTo>
                  <a:lnTo>
                    <a:pt x="656092" y="743195"/>
                  </a:lnTo>
                  <a:lnTo>
                    <a:pt x="159640" y="0"/>
                  </a:lnTo>
                  <a:lnTo>
                    <a:pt x="705401" y="704747"/>
                  </a:lnTo>
                  <a:lnTo>
                    <a:pt x="1401897" y="244901"/>
                  </a:lnTo>
                  <a:lnTo>
                    <a:pt x="745804" y="757768"/>
                  </a:lnTo>
                  <a:lnTo>
                    <a:pt x="1241914" y="1500490"/>
                  </a:lnTo>
                  <a:close/>
                </a:path>
              </a:pathLst>
            </a:custGeom>
            <a:solidFill>
              <a:srgbClr val="99FFFF">
                <a:alpha val="30198"/>
              </a:srgbClr>
            </a:solidFill>
          </p:spPr>
          <p:txBody>
            <a:bodyPr wrap="square" lIns="0" tIns="0" rIns="0" bIns="0" rtlCol="0"/>
            <a:lstStyle/>
            <a:p>
              <a:endParaRPr/>
            </a:p>
          </p:txBody>
        </p:sp>
        <p:sp>
          <p:nvSpPr>
            <p:cNvPr id="105" name="object 105"/>
            <p:cNvSpPr/>
            <p:nvPr/>
          </p:nvSpPr>
          <p:spPr>
            <a:xfrm>
              <a:off x="3664203" y="828025"/>
              <a:ext cx="748665" cy="801370"/>
            </a:xfrm>
            <a:custGeom>
              <a:avLst/>
              <a:gdLst/>
              <a:ahLst/>
              <a:cxnLst/>
              <a:rect l="l" t="t" r="r" b="b"/>
              <a:pathLst>
                <a:path w="748664" h="801369">
                  <a:moveTo>
                    <a:pt x="663103" y="801209"/>
                  </a:moveTo>
                  <a:lnTo>
                    <a:pt x="370916" y="418076"/>
                  </a:lnTo>
                  <a:lnTo>
                    <a:pt x="0" y="670475"/>
                  </a:lnTo>
                  <a:lnTo>
                    <a:pt x="356818" y="396533"/>
                  </a:lnTo>
                  <a:lnTo>
                    <a:pt x="85206" y="0"/>
                  </a:lnTo>
                  <a:lnTo>
                    <a:pt x="377051" y="382659"/>
                  </a:lnTo>
                  <a:lnTo>
                    <a:pt x="748310" y="130734"/>
                  </a:lnTo>
                  <a:lnTo>
                    <a:pt x="391492" y="404676"/>
                  </a:lnTo>
                  <a:lnTo>
                    <a:pt x="663103" y="801209"/>
                  </a:lnTo>
                  <a:close/>
                </a:path>
              </a:pathLst>
            </a:custGeom>
            <a:solidFill>
              <a:srgbClr val="FFFFFF"/>
            </a:solidFill>
          </p:spPr>
          <p:txBody>
            <a:bodyPr wrap="square" lIns="0" tIns="0" rIns="0" bIns="0" rtlCol="0"/>
            <a:lstStyle/>
            <a:p>
              <a:endParaRPr/>
            </a:p>
          </p:txBody>
        </p:sp>
        <p:pic>
          <p:nvPicPr>
            <p:cNvPr id="106" name="object 106"/>
            <p:cNvPicPr/>
            <p:nvPr/>
          </p:nvPicPr>
          <p:blipFill>
            <a:blip r:embed="rId55" cstate="print"/>
            <a:stretch>
              <a:fillRect/>
            </a:stretch>
          </p:blipFill>
          <p:spPr>
            <a:xfrm>
              <a:off x="3953509" y="1143757"/>
              <a:ext cx="169697" cy="169746"/>
            </a:xfrm>
            <a:prstGeom prst="rect">
              <a:avLst/>
            </a:prstGeom>
          </p:spPr>
        </p:pic>
        <p:sp>
          <p:nvSpPr>
            <p:cNvPr id="107" name="object 107"/>
            <p:cNvSpPr/>
            <p:nvPr/>
          </p:nvSpPr>
          <p:spPr>
            <a:xfrm>
              <a:off x="3892004" y="1082140"/>
              <a:ext cx="292735" cy="293370"/>
            </a:xfrm>
            <a:custGeom>
              <a:avLst/>
              <a:gdLst/>
              <a:ahLst/>
              <a:cxnLst/>
              <a:rect l="l" t="t" r="r" b="b"/>
              <a:pathLst>
                <a:path w="292735" h="293369">
                  <a:moveTo>
                    <a:pt x="292696" y="40944"/>
                  </a:moveTo>
                  <a:lnTo>
                    <a:pt x="273735" y="38989"/>
                  </a:lnTo>
                  <a:lnTo>
                    <a:pt x="236334" y="53390"/>
                  </a:lnTo>
                  <a:lnTo>
                    <a:pt x="185826" y="81432"/>
                  </a:lnTo>
                  <a:lnTo>
                    <a:pt x="153314" y="103187"/>
                  </a:lnTo>
                  <a:lnTo>
                    <a:pt x="129146" y="72110"/>
                  </a:lnTo>
                  <a:lnTo>
                    <a:pt x="89941" y="29616"/>
                  </a:lnTo>
                  <a:lnTo>
                    <a:pt x="59042" y="4229"/>
                  </a:lnTo>
                  <a:lnTo>
                    <a:pt x="40690" y="0"/>
                  </a:lnTo>
                  <a:lnTo>
                    <a:pt x="38912" y="18745"/>
                  </a:lnTo>
                  <a:lnTo>
                    <a:pt x="53238" y="56083"/>
                  </a:lnTo>
                  <a:lnTo>
                    <a:pt x="81191" y="106692"/>
                  </a:lnTo>
                  <a:lnTo>
                    <a:pt x="103060" y="139471"/>
                  </a:lnTo>
                  <a:lnTo>
                    <a:pt x="72009" y="163626"/>
                  </a:lnTo>
                  <a:lnTo>
                    <a:pt x="29552" y="202806"/>
                  </a:lnTo>
                  <a:lnTo>
                    <a:pt x="4216" y="233705"/>
                  </a:lnTo>
                  <a:lnTo>
                    <a:pt x="0" y="252056"/>
                  </a:lnTo>
                  <a:lnTo>
                    <a:pt x="18770" y="253733"/>
                  </a:lnTo>
                  <a:lnTo>
                    <a:pt x="56108" y="239242"/>
                  </a:lnTo>
                  <a:lnTo>
                    <a:pt x="106680" y="211289"/>
                  </a:lnTo>
                  <a:lnTo>
                    <a:pt x="139280" y="189699"/>
                  </a:lnTo>
                  <a:lnTo>
                    <a:pt x="163550" y="220878"/>
                  </a:lnTo>
                  <a:lnTo>
                    <a:pt x="202755" y="263385"/>
                  </a:lnTo>
                  <a:lnTo>
                    <a:pt x="233654" y="288759"/>
                  </a:lnTo>
                  <a:lnTo>
                    <a:pt x="252006" y="292989"/>
                  </a:lnTo>
                  <a:lnTo>
                    <a:pt x="253936" y="274027"/>
                  </a:lnTo>
                  <a:lnTo>
                    <a:pt x="239509" y="236601"/>
                  </a:lnTo>
                  <a:lnTo>
                    <a:pt x="211429" y="186042"/>
                  </a:lnTo>
                  <a:lnTo>
                    <a:pt x="189649" y="153504"/>
                  </a:lnTo>
                  <a:lnTo>
                    <a:pt x="220687" y="129362"/>
                  </a:lnTo>
                  <a:lnTo>
                    <a:pt x="263144" y="90182"/>
                  </a:lnTo>
                  <a:lnTo>
                    <a:pt x="288480" y="59296"/>
                  </a:lnTo>
                  <a:lnTo>
                    <a:pt x="292696" y="40944"/>
                  </a:lnTo>
                  <a:close/>
                </a:path>
              </a:pathLst>
            </a:custGeom>
            <a:solidFill>
              <a:srgbClr val="FFFFFF">
                <a:alpha val="54899"/>
              </a:srgbClr>
            </a:solidFill>
          </p:spPr>
          <p:txBody>
            <a:bodyPr wrap="square" lIns="0" tIns="0" rIns="0" bIns="0" rtlCol="0"/>
            <a:lstStyle/>
            <a:p>
              <a:endParaRPr/>
            </a:p>
          </p:txBody>
        </p:sp>
        <p:sp>
          <p:nvSpPr>
            <p:cNvPr id="108" name="object 108"/>
            <p:cNvSpPr/>
            <p:nvPr/>
          </p:nvSpPr>
          <p:spPr>
            <a:xfrm>
              <a:off x="3694959" y="885133"/>
              <a:ext cx="687070" cy="687070"/>
            </a:xfrm>
            <a:custGeom>
              <a:avLst/>
              <a:gdLst/>
              <a:ahLst/>
              <a:cxnLst/>
              <a:rect l="l" t="t" r="r" b="b"/>
              <a:pathLst>
                <a:path w="687070" h="687069">
                  <a:moveTo>
                    <a:pt x="544466" y="622261"/>
                  </a:moveTo>
                  <a:lnTo>
                    <a:pt x="504818" y="646993"/>
                  </a:lnTo>
                  <a:lnTo>
                    <a:pt x="463215" y="665740"/>
                  </a:lnTo>
                  <a:lnTo>
                    <a:pt x="420227" y="678595"/>
                  </a:lnTo>
                  <a:lnTo>
                    <a:pt x="376423" y="685648"/>
                  </a:lnTo>
                  <a:lnTo>
                    <a:pt x="332372" y="686994"/>
                  </a:lnTo>
                  <a:lnTo>
                    <a:pt x="288644" y="682725"/>
                  </a:lnTo>
                  <a:lnTo>
                    <a:pt x="245806" y="672933"/>
                  </a:lnTo>
                  <a:lnTo>
                    <a:pt x="204430" y="657710"/>
                  </a:lnTo>
                  <a:lnTo>
                    <a:pt x="165083" y="637149"/>
                  </a:lnTo>
                  <a:lnTo>
                    <a:pt x="128335" y="611342"/>
                  </a:lnTo>
                  <a:lnTo>
                    <a:pt x="94756" y="580383"/>
                  </a:lnTo>
                  <a:lnTo>
                    <a:pt x="64914" y="544363"/>
                  </a:lnTo>
                  <a:lnTo>
                    <a:pt x="40152" y="504679"/>
                  </a:lnTo>
                  <a:lnTo>
                    <a:pt x="21371" y="463045"/>
                  </a:lnTo>
                  <a:lnTo>
                    <a:pt x="8480" y="420031"/>
                  </a:lnTo>
                  <a:lnTo>
                    <a:pt x="1387" y="376206"/>
                  </a:lnTo>
                  <a:lnTo>
                    <a:pt x="0" y="332140"/>
                  </a:lnTo>
                  <a:lnTo>
                    <a:pt x="4226" y="288402"/>
                  </a:lnTo>
                  <a:lnTo>
                    <a:pt x="13975" y="245560"/>
                  </a:lnTo>
                  <a:lnTo>
                    <a:pt x="29153" y="204185"/>
                  </a:lnTo>
                  <a:lnTo>
                    <a:pt x="49670" y="164845"/>
                  </a:lnTo>
                  <a:lnTo>
                    <a:pt x="75434" y="128111"/>
                  </a:lnTo>
                  <a:lnTo>
                    <a:pt x="106352" y="94550"/>
                  </a:lnTo>
                  <a:lnTo>
                    <a:pt x="142332" y="64733"/>
                  </a:lnTo>
                  <a:lnTo>
                    <a:pt x="181980" y="40001"/>
                  </a:lnTo>
                  <a:lnTo>
                    <a:pt x="223583" y="21254"/>
                  </a:lnTo>
                  <a:lnTo>
                    <a:pt x="266571" y="8399"/>
                  </a:lnTo>
                  <a:lnTo>
                    <a:pt x="310375" y="1345"/>
                  </a:lnTo>
                  <a:lnTo>
                    <a:pt x="354426" y="0"/>
                  </a:lnTo>
                  <a:lnTo>
                    <a:pt x="398155" y="4269"/>
                  </a:lnTo>
                  <a:lnTo>
                    <a:pt x="440992" y="14061"/>
                  </a:lnTo>
                  <a:lnTo>
                    <a:pt x="482368" y="29284"/>
                  </a:lnTo>
                  <a:lnTo>
                    <a:pt x="521715" y="49845"/>
                  </a:lnTo>
                  <a:lnTo>
                    <a:pt x="558463" y="75651"/>
                  </a:lnTo>
                  <a:lnTo>
                    <a:pt x="592042" y="106611"/>
                  </a:lnTo>
                  <a:lnTo>
                    <a:pt x="621884" y="142631"/>
                  </a:lnTo>
                  <a:lnTo>
                    <a:pt x="646646" y="182315"/>
                  </a:lnTo>
                  <a:lnTo>
                    <a:pt x="665427" y="223949"/>
                  </a:lnTo>
                  <a:lnTo>
                    <a:pt x="678318" y="266963"/>
                  </a:lnTo>
                  <a:lnTo>
                    <a:pt x="685411" y="310787"/>
                  </a:lnTo>
                  <a:lnTo>
                    <a:pt x="686799" y="354854"/>
                  </a:lnTo>
                  <a:lnTo>
                    <a:pt x="682572" y="398592"/>
                  </a:lnTo>
                  <a:lnTo>
                    <a:pt x="672824" y="441434"/>
                  </a:lnTo>
                  <a:lnTo>
                    <a:pt x="657645" y="482809"/>
                  </a:lnTo>
                  <a:lnTo>
                    <a:pt x="637128" y="522149"/>
                  </a:lnTo>
                  <a:lnTo>
                    <a:pt x="611364" y="558883"/>
                  </a:lnTo>
                  <a:lnTo>
                    <a:pt x="580447" y="592444"/>
                  </a:lnTo>
                  <a:lnTo>
                    <a:pt x="544466" y="622261"/>
                  </a:lnTo>
                  <a:close/>
                </a:path>
              </a:pathLst>
            </a:custGeom>
            <a:solidFill>
              <a:srgbClr val="99FFFF">
                <a:alpha val="10198"/>
              </a:srgbClr>
            </a:solidFill>
          </p:spPr>
          <p:txBody>
            <a:bodyPr wrap="square" lIns="0" tIns="0" rIns="0" bIns="0" rtlCol="0"/>
            <a:lstStyle/>
            <a:p>
              <a:endParaRPr/>
            </a:p>
          </p:txBody>
        </p:sp>
        <p:pic>
          <p:nvPicPr>
            <p:cNvPr id="109" name="object 109"/>
            <p:cNvPicPr/>
            <p:nvPr/>
          </p:nvPicPr>
          <p:blipFill>
            <a:blip r:embed="rId56" cstate="print"/>
            <a:stretch>
              <a:fillRect/>
            </a:stretch>
          </p:blipFill>
          <p:spPr>
            <a:xfrm>
              <a:off x="3264395" y="431565"/>
              <a:ext cx="1566157" cy="1549755"/>
            </a:xfrm>
            <a:prstGeom prst="rect">
              <a:avLst/>
            </a:prstGeom>
          </p:spPr>
        </p:pic>
      </p:grpSp>
      <p:graphicFrame>
        <p:nvGraphicFramePr>
          <p:cNvPr id="110" name="object 110"/>
          <p:cNvGraphicFramePr>
            <a:graphicFrameLocks noGrp="1"/>
          </p:cNvGraphicFramePr>
          <p:nvPr/>
        </p:nvGraphicFramePr>
        <p:xfrm>
          <a:off x="5666745" y="4142006"/>
          <a:ext cx="7277100" cy="3843067"/>
        </p:xfrm>
        <a:graphic>
          <a:graphicData uri="http://schemas.openxmlformats.org/drawingml/2006/table">
            <a:tbl>
              <a:tblPr firstRow="1" bandRow="1">
                <a:tableStyleId>{2D5ABB26-0587-4C30-8999-92F81FD0307C}</a:tableStyleId>
              </a:tblPr>
              <a:tblGrid>
                <a:gridCol w="3638550">
                  <a:extLst>
                    <a:ext uri="{9D8B030D-6E8A-4147-A177-3AD203B41FA5}">
                      <a16:colId xmlns:a16="http://schemas.microsoft.com/office/drawing/2014/main" val="20000"/>
                    </a:ext>
                  </a:extLst>
                </a:gridCol>
                <a:gridCol w="3638550">
                  <a:extLst>
                    <a:ext uri="{9D8B030D-6E8A-4147-A177-3AD203B41FA5}">
                      <a16:colId xmlns:a16="http://schemas.microsoft.com/office/drawing/2014/main" val="20001"/>
                    </a:ext>
                  </a:extLst>
                </a:gridCol>
              </a:tblGrid>
              <a:tr h="1019174">
                <a:tc>
                  <a:txBody>
                    <a:bodyPr/>
                    <a:lstStyle/>
                    <a:p>
                      <a:pPr>
                        <a:lnSpc>
                          <a:spcPct val="100000"/>
                        </a:lnSpc>
                        <a:spcBef>
                          <a:spcPts val="50"/>
                        </a:spcBef>
                      </a:pPr>
                      <a:endParaRPr sz="2500">
                        <a:latin typeface="Times New Roman"/>
                        <a:cs typeface="Times New Roman"/>
                      </a:endParaRPr>
                    </a:p>
                    <a:p>
                      <a:pPr marL="929005">
                        <a:lnSpc>
                          <a:spcPct val="100000"/>
                        </a:lnSpc>
                      </a:pPr>
                      <a:r>
                        <a:rPr sz="1800" b="1" dirty="0">
                          <a:solidFill>
                            <a:srgbClr val="FFFFFF"/>
                          </a:solidFill>
                          <a:latin typeface="Cambria"/>
                          <a:cs typeface="Cambria"/>
                        </a:rPr>
                        <a:t>AP21110010009</a:t>
                      </a:r>
                      <a:endParaRPr sz="1800">
                        <a:latin typeface="Cambria"/>
                        <a:cs typeface="Cambria"/>
                      </a:endParaRPr>
                    </a:p>
                  </a:txBody>
                  <a:tcPr marL="0" marR="0" marT="6350" marB="0">
                    <a:lnL w="38100">
                      <a:solidFill>
                        <a:srgbClr val="FFFFFF"/>
                      </a:solidFill>
                      <a:prstDash val="solid"/>
                    </a:lnL>
                    <a:lnR w="38100">
                      <a:solidFill>
                        <a:srgbClr val="FFFFFF"/>
                      </a:solidFill>
                      <a:prstDash val="solid"/>
                    </a:lnR>
                    <a:lnT w="38100">
                      <a:solidFill>
                        <a:srgbClr val="FFFFFF"/>
                      </a:solidFill>
                      <a:prstDash val="solid"/>
                    </a:lnT>
                    <a:lnB w="38100">
                      <a:solidFill>
                        <a:srgbClr val="FFFFFF"/>
                      </a:solidFill>
                      <a:prstDash val="solid"/>
                    </a:lnB>
                    <a:solidFill>
                      <a:srgbClr val="000000"/>
                    </a:solidFill>
                  </a:tcPr>
                </a:tc>
                <a:tc>
                  <a:txBody>
                    <a:bodyPr/>
                    <a:lstStyle/>
                    <a:p>
                      <a:pPr>
                        <a:lnSpc>
                          <a:spcPct val="100000"/>
                        </a:lnSpc>
                        <a:spcBef>
                          <a:spcPts val="50"/>
                        </a:spcBef>
                      </a:pPr>
                      <a:endParaRPr sz="2500">
                        <a:latin typeface="Times New Roman"/>
                        <a:cs typeface="Times New Roman"/>
                      </a:endParaRPr>
                    </a:p>
                    <a:p>
                      <a:pPr algn="ctr">
                        <a:lnSpc>
                          <a:spcPct val="100000"/>
                        </a:lnSpc>
                      </a:pPr>
                      <a:r>
                        <a:rPr sz="1800" b="1" spc="150" dirty="0">
                          <a:solidFill>
                            <a:srgbClr val="FFFFFF"/>
                          </a:solidFill>
                          <a:latin typeface="Cambria"/>
                          <a:cs typeface="Cambria"/>
                        </a:rPr>
                        <a:t>NIMSHASRI</a:t>
                      </a:r>
                      <a:r>
                        <a:rPr sz="1800" b="1" spc="-75" dirty="0">
                          <a:solidFill>
                            <a:srgbClr val="FFFFFF"/>
                          </a:solidFill>
                          <a:latin typeface="Cambria"/>
                          <a:cs typeface="Cambria"/>
                        </a:rPr>
                        <a:t> </a:t>
                      </a:r>
                      <a:r>
                        <a:rPr sz="1800" b="1" spc="180" dirty="0">
                          <a:solidFill>
                            <a:srgbClr val="FFFFFF"/>
                          </a:solidFill>
                          <a:latin typeface="Cambria"/>
                          <a:cs typeface="Cambria"/>
                        </a:rPr>
                        <a:t>R</a:t>
                      </a:r>
                      <a:endParaRPr sz="1800">
                        <a:latin typeface="Cambria"/>
                        <a:cs typeface="Cambria"/>
                      </a:endParaRPr>
                    </a:p>
                  </a:txBody>
                  <a:tcPr marL="0" marR="0" marT="6350" marB="0">
                    <a:lnL w="38100">
                      <a:solidFill>
                        <a:srgbClr val="FFFFFF"/>
                      </a:solidFill>
                      <a:prstDash val="solid"/>
                    </a:lnL>
                    <a:lnR w="38100">
                      <a:solidFill>
                        <a:srgbClr val="FFFFFF"/>
                      </a:solidFill>
                      <a:prstDash val="solid"/>
                    </a:lnR>
                    <a:lnT w="38100">
                      <a:solidFill>
                        <a:srgbClr val="FFFFFF"/>
                      </a:solidFill>
                      <a:prstDash val="solid"/>
                    </a:lnT>
                    <a:lnB w="38100">
                      <a:solidFill>
                        <a:srgbClr val="FFFFFF"/>
                      </a:solidFill>
                      <a:prstDash val="solid"/>
                    </a:lnB>
                    <a:solidFill>
                      <a:srgbClr val="000000"/>
                    </a:solidFill>
                  </a:tcPr>
                </a:tc>
                <a:extLst>
                  <a:ext uri="{0D108BD9-81ED-4DB2-BD59-A6C34878D82A}">
                    <a16:rowId xmlns:a16="http://schemas.microsoft.com/office/drawing/2014/main" val="10000"/>
                  </a:ext>
                </a:extLst>
              </a:tr>
              <a:tr h="1019174">
                <a:tc>
                  <a:txBody>
                    <a:bodyPr/>
                    <a:lstStyle/>
                    <a:p>
                      <a:pPr>
                        <a:lnSpc>
                          <a:spcPct val="100000"/>
                        </a:lnSpc>
                        <a:spcBef>
                          <a:spcPts val="50"/>
                        </a:spcBef>
                      </a:pPr>
                      <a:endParaRPr sz="2500">
                        <a:latin typeface="Times New Roman"/>
                        <a:cs typeface="Times New Roman"/>
                      </a:endParaRPr>
                    </a:p>
                    <a:p>
                      <a:pPr marL="956310">
                        <a:lnSpc>
                          <a:spcPct val="100000"/>
                        </a:lnSpc>
                      </a:pPr>
                      <a:r>
                        <a:rPr sz="1800" b="1" spc="-35" dirty="0">
                          <a:solidFill>
                            <a:srgbClr val="FFFFFF"/>
                          </a:solidFill>
                          <a:latin typeface="Cambria"/>
                          <a:cs typeface="Cambria"/>
                        </a:rPr>
                        <a:t>AP21110010043</a:t>
                      </a:r>
                      <a:endParaRPr sz="1800">
                        <a:latin typeface="Cambria"/>
                        <a:cs typeface="Cambria"/>
                      </a:endParaRPr>
                    </a:p>
                  </a:txBody>
                  <a:tcPr marL="0" marR="0" marT="6350" marB="0">
                    <a:lnL w="38100">
                      <a:solidFill>
                        <a:srgbClr val="FFFFFF"/>
                      </a:solidFill>
                      <a:prstDash val="solid"/>
                    </a:lnL>
                    <a:lnR w="38100">
                      <a:solidFill>
                        <a:srgbClr val="FFFFFF"/>
                      </a:solidFill>
                      <a:prstDash val="solid"/>
                    </a:lnR>
                    <a:lnT w="38100">
                      <a:solidFill>
                        <a:srgbClr val="FFFFFF"/>
                      </a:solidFill>
                      <a:prstDash val="solid"/>
                    </a:lnT>
                    <a:lnB w="38100">
                      <a:solidFill>
                        <a:srgbClr val="FFFFFF"/>
                      </a:solidFill>
                      <a:prstDash val="solid"/>
                    </a:lnB>
                    <a:solidFill>
                      <a:srgbClr val="000000"/>
                    </a:solidFill>
                  </a:tcPr>
                </a:tc>
                <a:tc>
                  <a:txBody>
                    <a:bodyPr/>
                    <a:lstStyle/>
                    <a:p>
                      <a:pPr>
                        <a:lnSpc>
                          <a:spcPct val="100000"/>
                        </a:lnSpc>
                        <a:spcBef>
                          <a:spcPts val="50"/>
                        </a:spcBef>
                      </a:pPr>
                      <a:endParaRPr sz="2500">
                        <a:latin typeface="Times New Roman"/>
                        <a:cs typeface="Times New Roman"/>
                      </a:endParaRPr>
                    </a:p>
                    <a:p>
                      <a:pPr algn="ctr">
                        <a:lnSpc>
                          <a:spcPct val="100000"/>
                        </a:lnSpc>
                      </a:pPr>
                      <a:r>
                        <a:rPr sz="1800" b="1" spc="155" dirty="0">
                          <a:solidFill>
                            <a:srgbClr val="FFFFFF"/>
                          </a:solidFill>
                          <a:latin typeface="Cambria"/>
                          <a:cs typeface="Cambria"/>
                        </a:rPr>
                        <a:t>DHRUV</a:t>
                      </a:r>
                      <a:r>
                        <a:rPr sz="1800" b="1" spc="-75" dirty="0">
                          <a:solidFill>
                            <a:srgbClr val="FFFFFF"/>
                          </a:solidFill>
                          <a:latin typeface="Cambria"/>
                          <a:cs typeface="Cambria"/>
                        </a:rPr>
                        <a:t> </a:t>
                      </a:r>
                      <a:r>
                        <a:rPr sz="1800" b="1" spc="204" dirty="0">
                          <a:solidFill>
                            <a:srgbClr val="FFFFFF"/>
                          </a:solidFill>
                          <a:latin typeface="Cambria"/>
                          <a:cs typeface="Cambria"/>
                        </a:rPr>
                        <a:t>SHARMA</a:t>
                      </a:r>
                      <a:endParaRPr sz="1800">
                        <a:latin typeface="Cambria"/>
                        <a:cs typeface="Cambria"/>
                      </a:endParaRPr>
                    </a:p>
                  </a:txBody>
                  <a:tcPr marL="0" marR="0" marT="6350" marB="0">
                    <a:lnL w="38100">
                      <a:solidFill>
                        <a:srgbClr val="FFFFFF"/>
                      </a:solidFill>
                      <a:prstDash val="solid"/>
                    </a:lnL>
                    <a:lnR w="38100">
                      <a:solidFill>
                        <a:srgbClr val="FFFFFF"/>
                      </a:solidFill>
                      <a:prstDash val="solid"/>
                    </a:lnR>
                    <a:lnT w="38100">
                      <a:solidFill>
                        <a:srgbClr val="FFFFFF"/>
                      </a:solidFill>
                      <a:prstDash val="solid"/>
                    </a:lnT>
                    <a:lnB w="38100">
                      <a:solidFill>
                        <a:srgbClr val="FFFFFF"/>
                      </a:solidFill>
                      <a:prstDash val="solid"/>
                    </a:lnB>
                    <a:solidFill>
                      <a:srgbClr val="000000"/>
                    </a:solidFill>
                  </a:tcPr>
                </a:tc>
                <a:extLst>
                  <a:ext uri="{0D108BD9-81ED-4DB2-BD59-A6C34878D82A}">
                    <a16:rowId xmlns:a16="http://schemas.microsoft.com/office/drawing/2014/main" val="10001"/>
                  </a:ext>
                </a:extLst>
              </a:tr>
              <a:tr h="785545">
                <a:tc>
                  <a:txBody>
                    <a:bodyPr/>
                    <a:lstStyle/>
                    <a:p>
                      <a:pPr>
                        <a:lnSpc>
                          <a:spcPct val="100000"/>
                        </a:lnSpc>
                        <a:spcBef>
                          <a:spcPts val="10"/>
                        </a:spcBef>
                      </a:pPr>
                      <a:endParaRPr sz="1750">
                        <a:latin typeface="Times New Roman"/>
                        <a:cs typeface="Times New Roman"/>
                      </a:endParaRPr>
                    </a:p>
                    <a:p>
                      <a:pPr marL="961390">
                        <a:lnSpc>
                          <a:spcPct val="100000"/>
                        </a:lnSpc>
                      </a:pPr>
                      <a:r>
                        <a:rPr sz="1800" b="1" spc="-40" dirty="0">
                          <a:solidFill>
                            <a:srgbClr val="FFFFFF"/>
                          </a:solidFill>
                          <a:latin typeface="Cambria"/>
                          <a:cs typeface="Cambria"/>
                        </a:rPr>
                        <a:t>AP21110010045</a:t>
                      </a:r>
                      <a:endParaRPr sz="1800">
                        <a:latin typeface="Cambria"/>
                        <a:cs typeface="Cambria"/>
                      </a:endParaRPr>
                    </a:p>
                  </a:txBody>
                  <a:tcPr marL="0" marR="0" marT="1270" marB="0">
                    <a:lnL w="38100">
                      <a:solidFill>
                        <a:srgbClr val="FFFFFF"/>
                      </a:solidFill>
                      <a:prstDash val="solid"/>
                    </a:lnL>
                    <a:lnR w="38100">
                      <a:solidFill>
                        <a:srgbClr val="FFFFFF"/>
                      </a:solidFill>
                      <a:prstDash val="solid"/>
                    </a:lnR>
                    <a:lnT w="38100">
                      <a:solidFill>
                        <a:srgbClr val="FFFFFF"/>
                      </a:solidFill>
                      <a:prstDash val="solid"/>
                    </a:lnT>
                    <a:lnB w="38100">
                      <a:solidFill>
                        <a:srgbClr val="FFFFFF"/>
                      </a:solidFill>
                      <a:prstDash val="solid"/>
                    </a:lnB>
                    <a:solidFill>
                      <a:srgbClr val="000000"/>
                    </a:solidFill>
                  </a:tcPr>
                </a:tc>
                <a:tc>
                  <a:txBody>
                    <a:bodyPr/>
                    <a:lstStyle/>
                    <a:p>
                      <a:pPr>
                        <a:lnSpc>
                          <a:spcPct val="100000"/>
                        </a:lnSpc>
                        <a:spcBef>
                          <a:spcPts val="10"/>
                        </a:spcBef>
                      </a:pPr>
                      <a:endParaRPr sz="1750">
                        <a:latin typeface="Times New Roman"/>
                        <a:cs typeface="Times New Roman"/>
                      </a:endParaRPr>
                    </a:p>
                    <a:p>
                      <a:pPr algn="ctr">
                        <a:lnSpc>
                          <a:spcPct val="100000"/>
                        </a:lnSpc>
                      </a:pPr>
                      <a:r>
                        <a:rPr sz="1800" b="1" spc="130" dirty="0">
                          <a:solidFill>
                            <a:srgbClr val="FFFFFF"/>
                          </a:solidFill>
                          <a:latin typeface="Cambria"/>
                          <a:cs typeface="Cambria"/>
                        </a:rPr>
                        <a:t>REETHU</a:t>
                      </a:r>
                      <a:r>
                        <a:rPr sz="1800" b="1" spc="-60" dirty="0">
                          <a:solidFill>
                            <a:srgbClr val="FFFFFF"/>
                          </a:solidFill>
                          <a:latin typeface="Cambria"/>
                          <a:cs typeface="Cambria"/>
                        </a:rPr>
                        <a:t> </a:t>
                      </a:r>
                      <a:r>
                        <a:rPr sz="1800" b="1" spc="200" dirty="0">
                          <a:solidFill>
                            <a:srgbClr val="FFFFFF"/>
                          </a:solidFill>
                          <a:latin typeface="Cambria"/>
                          <a:cs typeface="Cambria"/>
                        </a:rPr>
                        <a:t>BHARGAVI</a:t>
                      </a:r>
                      <a:r>
                        <a:rPr sz="1800" b="1" spc="285" dirty="0">
                          <a:solidFill>
                            <a:srgbClr val="FFFFFF"/>
                          </a:solidFill>
                          <a:latin typeface="Cambria"/>
                          <a:cs typeface="Cambria"/>
                        </a:rPr>
                        <a:t> </a:t>
                      </a:r>
                      <a:r>
                        <a:rPr sz="1800" b="1" spc="204" dirty="0">
                          <a:solidFill>
                            <a:srgbClr val="FFFFFF"/>
                          </a:solidFill>
                          <a:latin typeface="Cambria"/>
                          <a:cs typeface="Cambria"/>
                        </a:rPr>
                        <a:t>S</a:t>
                      </a:r>
                      <a:endParaRPr sz="1800">
                        <a:latin typeface="Cambria"/>
                        <a:cs typeface="Cambria"/>
                      </a:endParaRPr>
                    </a:p>
                  </a:txBody>
                  <a:tcPr marL="0" marR="0" marT="1270" marB="0">
                    <a:lnL w="38100">
                      <a:solidFill>
                        <a:srgbClr val="FFFFFF"/>
                      </a:solidFill>
                      <a:prstDash val="solid"/>
                    </a:lnL>
                    <a:lnR w="38100">
                      <a:solidFill>
                        <a:srgbClr val="FFFFFF"/>
                      </a:solidFill>
                      <a:prstDash val="solid"/>
                    </a:lnR>
                    <a:lnT w="38100">
                      <a:solidFill>
                        <a:srgbClr val="FFFFFF"/>
                      </a:solidFill>
                      <a:prstDash val="solid"/>
                    </a:lnT>
                    <a:lnB w="38100">
                      <a:solidFill>
                        <a:srgbClr val="FFFFFF"/>
                      </a:solidFill>
                      <a:prstDash val="solid"/>
                    </a:lnB>
                    <a:solidFill>
                      <a:srgbClr val="000000"/>
                    </a:solidFill>
                  </a:tcPr>
                </a:tc>
                <a:extLst>
                  <a:ext uri="{0D108BD9-81ED-4DB2-BD59-A6C34878D82A}">
                    <a16:rowId xmlns:a16="http://schemas.microsoft.com/office/drawing/2014/main" val="10002"/>
                  </a:ext>
                </a:extLst>
              </a:tr>
              <a:tr h="1019174">
                <a:tc>
                  <a:txBody>
                    <a:bodyPr/>
                    <a:lstStyle/>
                    <a:p>
                      <a:pPr>
                        <a:lnSpc>
                          <a:spcPct val="100000"/>
                        </a:lnSpc>
                        <a:spcBef>
                          <a:spcPts val="50"/>
                        </a:spcBef>
                      </a:pPr>
                      <a:endParaRPr sz="2500">
                        <a:latin typeface="Times New Roman"/>
                        <a:cs typeface="Times New Roman"/>
                      </a:endParaRPr>
                    </a:p>
                    <a:p>
                      <a:pPr marL="965200">
                        <a:lnSpc>
                          <a:spcPct val="100000"/>
                        </a:lnSpc>
                      </a:pPr>
                      <a:r>
                        <a:rPr sz="1800" b="1" spc="-45" dirty="0">
                          <a:solidFill>
                            <a:srgbClr val="FFFFFF"/>
                          </a:solidFill>
                          <a:latin typeface="Cambria"/>
                          <a:cs typeface="Cambria"/>
                        </a:rPr>
                        <a:t>AP21110010839</a:t>
                      </a:r>
                      <a:endParaRPr sz="1800">
                        <a:latin typeface="Cambria"/>
                        <a:cs typeface="Cambria"/>
                      </a:endParaRPr>
                    </a:p>
                  </a:txBody>
                  <a:tcPr marL="0" marR="0" marT="6350" marB="0">
                    <a:lnL w="38100">
                      <a:solidFill>
                        <a:srgbClr val="FFFFFF"/>
                      </a:solidFill>
                      <a:prstDash val="solid"/>
                    </a:lnL>
                    <a:lnR w="38100">
                      <a:solidFill>
                        <a:srgbClr val="FFFFFF"/>
                      </a:solidFill>
                      <a:prstDash val="solid"/>
                    </a:lnR>
                    <a:lnT w="38100">
                      <a:solidFill>
                        <a:srgbClr val="FFFFFF"/>
                      </a:solidFill>
                      <a:prstDash val="solid"/>
                    </a:lnT>
                    <a:lnB w="38100">
                      <a:solidFill>
                        <a:srgbClr val="FFFFFF"/>
                      </a:solidFill>
                      <a:prstDash val="solid"/>
                    </a:lnB>
                    <a:solidFill>
                      <a:srgbClr val="000000"/>
                    </a:solidFill>
                  </a:tcPr>
                </a:tc>
                <a:tc>
                  <a:txBody>
                    <a:bodyPr/>
                    <a:lstStyle/>
                    <a:p>
                      <a:pPr>
                        <a:lnSpc>
                          <a:spcPct val="100000"/>
                        </a:lnSpc>
                        <a:spcBef>
                          <a:spcPts val="50"/>
                        </a:spcBef>
                      </a:pPr>
                      <a:endParaRPr sz="2500">
                        <a:latin typeface="Times New Roman"/>
                        <a:cs typeface="Times New Roman"/>
                      </a:endParaRPr>
                    </a:p>
                    <a:p>
                      <a:pPr algn="ctr">
                        <a:lnSpc>
                          <a:spcPct val="100000"/>
                        </a:lnSpc>
                      </a:pPr>
                      <a:r>
                        <a:rPr sz="1800" b="1" spc="265" dirty="0">
                          <a:solidFill>
                            <a:srgbClr val="FFFFFF"/>
                          </a:solidFill>
                          <a:latin typeface="Cambria"/>
                          <a:cs typeface="Cambria"/>
                        </a:rPr>
                        <a:t>NAGA</a:t>
                      </a:r>
                      <a:r>
                        <a:rPr sz="1800" b="1" spc="-55" dirty="0">
                          <a:solidFill>
                            <a:srgbClr val="FFFFFF"/>
                          </a:solidFill>
                          <a:latin typeface="Cambria"/>
                          <a:cs typeface="Cambria"/>
                        </a:rPr>
                        <a:t> </a:t>
                      </a:r>
                      <a:r>
                        <a:rPr sz="1800" b="1" spc="170" dirty="0">
                          <a:solidFill>
                            <a:srgbClr val="FFFFFF"/>
                          </a:solidFill>
                          <a:latin typeface="Cambria"/>
                          <a:cs typeface="Cambria"/>
                        </a:rPr>
                        <a:t>HAREESH</a:t>
                      </a:r>
                      <a:r>
                        <a:rPr sz="1800" b="1" spc="-50" dirty="0">
                          <a:solidFill>
                            <a:srgbClr val="FFFFFF"/>
                          </a:solidFill>
                          <a:latin typeface="Cambria"/>
                          <a:cs typeface="Cambria"/>
                        </a:rPr>
                        <a:t> </a:t>
                      </a:r>
                      <a:r>
                        <a:rPr sz="1800" b="1" spc="140" dirty="0">
                          <a:solidFill>
                            <a:srgbClr val="FFFFFF"/>
                          </a:solidFill>
                          <a:latin typeface="Cambria"/>
                          <a:cs typeface="Cambria"/>
                        </a:rPr>
                        <a:t>B.V</a:t>
                      </a:r>
                      <a:endParaRPr sz="1800">
                        <a:latin typeface="Cambria"/>
                        <a:cs typeface="Cambria"/>
                      </a:endParaRPr>
                    </a:p>
                  </a:txBody>
                  <a:tcPr marL="0" marR="0" marT="6350" marB="0">
                    <a:lnL w="38100">
                      <a:solidFill>
                        <a:srgbClr val="FFFFFF"/>
                      </a:solidFill>
                      <a:prstDash val="solid"/>
                    </a:lnL>
                    <a:lnR w="38100">
                      <a:solidFill>
                        <a:srgbClr val="FFFFFF"/>
                      </a:solidFill>
                      <a:prstDash val="solid"/>
                    </a:lnR>
                    <a:lnT w="38100">
                      <a:solidFill>
                        <a:srgbClr val="FFFFFF"/>
                      </a:solidFill>
                      <a:prstDash val="solid"/>
                    </a:lnT>
                    <a:lnB w="38100">
                      <a:solidFill>
                        <a:srgbClr val="FFFFFF"/>
                      </a:solidFill>
                      <a:prstDash val="solid"/>
                    </a:lnB>
                    <a:solidFill>
                      <a:srgbClr val="000000"/>
                    </a:solidFill>
                  </a:tcPr>
                </a:tc>
                <a:extLst>
                  <a:ext uri="{0D108BD9-81ED-4DB2-BD59-A6C34878D82A}">
                    <a16:rowId xmlns:a16="http://schemas.microsoft.com/office/drawing/2014/main" val="10003"/>
                  </a:ext>
                </a:extLst>
              </a:tr>
            </a:tbl>
          </a:graphicData>
        </a:graphic>
      </p:graphicFrame>
      <p:grpSp>
        <p:nvGrpSpPr>
          <p:cNvPr id="111" name="object 111"/>
          <p:cNvGrpSpPr/>
          <p:nvPr/>
        </p:nvGrpSpPr>
        <p:grpSpPr>
          <a:xfrm>
            <a:off x="6050279" y="1240536"/>
            <a:ext cx="5922645" cy="2987040"/>
            <a:chOff x="6050279" y="1240536"/>
            <a:chExt cx="5922645" cy="2987040"/>
          </a:xfrm>
        </p:grpSpPr>
        <p:pic>
          <p:nvPicPr>
            <p:cNvPr id="112" name="object 112"/>
            <p:cNvPicPr/>
            <p:nvPr/>
          </p:nvPicPr>
          <p:blipFill>
            <a:blip r:embed="rId57" cstate="print"/>
            <a:stretch>
              <a:fillRect/>
            </a:stretch>
          </p:blipFill>
          <p:spPr>
            <a:xfrm>
              <a:off x="6050279" y="1240536"/>
              <a:ext cx="5922263" cy="2810255"/>
            </a:xfrm>
            <a:prstGeom prst="rect">
              <a:avLst/>
            </a:prstGeom>
          </p:spPr>
        </p:pic>
        <p:pic>
          <p:nvPicPr>
            <p:cNvPr id="113" name="object 113"/>
            <p:cNvPicPr/>
            <p:nvPr/>
          </p:nvPicPr>
          <p:blipFill>
            <a:blip r:embed="rId58" cstate="print"/>
            <a:stretch>
              <a:fillRect/>
            </a:stretch>
          </p:blipFill>
          <p:spPr>
            <a:xfrm>
              <a:off x="7943087" y="3197351"/>
              <a:ext cx="1953767" cy="1030223"/>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15082271" y="7374293"/>
              <a:ext cx="3205727" cy="2912706"/>
            </a:xfrm>
            <a:prstGeom prst="rect">
              <a:avLst/>
            </a:prstGeom>
          </p:spPr>
        </p:pic>
        <p:pic>
          <p:nvPicPr>
            <p:cNvPr id="4" name="object 4"/>
            <p:cNvPicPr/>
            <p:nvPr/>
          </p:nvPicPr>
          <p:blipFill>
            <a:blip r:embed="rId3" cstate="print"/>
            <a:stretch>
              <a:fillRect/>
            </a:stretch>
          </p:blipFill>
          <p:spPr>
            <a:xfrm>
              <a:off x="13916358" y="9049460"/>
              <a:ext cx="4371641" cy="1107439"/>
            </a:xfrm>
            <a:prstGeom prst="rect">
              <a:avLst/>
            </a:prstGeom>
          </p:spPr>
        </p:pic>
        <p:sp>
          <p:nvSpPr>
            <p:cNvPr id="5" name="object 5"/>
            <p:cNvSpPr/>
            <p:nvPr/>
          </p:nvSpPr>
          <p:spPr>
            <a:xfrm>
              <a:off x="14348028" y="9412361"/>
              <a:ext cx="3940175" cy="678815"/>
            </a:xfrm>
            <a:custGeom>
              <a:avLst/>
              <a:gdLst/>
              <a:ahLst/>
              <a:cxnLst/>
              <a:rect l="l" t="t" r="r" b="b"/>
              <a:pathLst>
                <a:path w="3940175" h="678815">
                  <a:moveTo>
                    <a:pt x="3167306" y="306757"/>
                  </a:moveTo>
                  <a:lnTo>
                    <a:pt x="2765269" y="306757"/>
                  </a:lnTo>
                  <a:lnTo>
                    <a:pt x="2801744" y="300484"/>
                  </a:lnTo>
                  <a:lnTo>
                    <a:pt x="2839005" y="282575"/>
                  </a:lnTo>
                  <a:lnTo>
                    <a:pt x="2879651" y="252813"/>
                  </a:lnTo>
                  <a:lnTo>
                    <a:pt x="2926281" y="210984"/>
                  </a:lnTo>
                  <a:lnTo>
                    <a:pt x="2981496" y="156868"/>
                  </a:lnTo>
                  <a:lnTo>
                    <a:pt x="3011015" y="129693"/>
                  </a:lnTo>
                  <a:lnTo>
                    <a:pt x="3043154" y="104594"/>
                  </a:lnTo>
                  <a:lnTo>
                    <a:pt x="3077808" y="81750"/>
                  </a:lnTo>
                  <a:lnTo>
                    <a:pt x="3114873" y="61340"/>
                  </a:lnTo>
                  <a:lnTo>
                    <a:pt x="3154244" y="43542"/>
                  </a:lnTo>
                  <a:lnTo>
                    <a:pt x="3195817" y="28536"/>
                  </a:lnTo>
                  <a:lnTo>
                    <a:pt x="3239487" y="16500"/>
                  </a:lnTo>
                  <a:lnTo>
                    <a:pt x="3285149" y="7613"/>
                  </a:lnTo>
                  <a:lnTo>
                    <a:pt x="3332699" y="2053"/>
                  </a:lnTo>
                  <a:lnTo>
                    <a:pt x="3382033" y="0"/>
                  </a:lnTo>
                  <a:lnTo>
                    <a:pt x="3433045" y="1631"/>
                  </a:lnTo>
                  <a:lnTo>
                    <a:pt x="3485632" y="7127"/>
                  </a:lnTo>
                  <a:lnTo>
                    <a:pt x="3539688" y="16665"/>
                  </a:lnTo>
                  <a:lnTo>
                    <a:pt x="3595109" y="30425"/>
                  </a:lnTo>
                  <a:lnTo>
                    <a:pt x="3711843" y="68332"/>
                  </a:lnTo>
                  <a:lnTo>
                    <a:pt x="3769779" y="83257"/>
                  </a:lnTo>
                  <a:lnTo>
                    <a:pt x="3825380" y="93507"/>
                  </a:lnTo>
                  <a:lnTo>
                    <a:pt x="3878425" y="99231"/>
                  </a:lnTo>
                  <a:lnTo>
                    <a:pt x="3928695" y="100578"/>
                  </a:lnTo>
                  <a:lnTo>
                    <a:pt x="3939971" y="100578"/>
                  </a:lnTo>
                  <a:lnTo>
                    <a:pt x="3939971" y="150777"/>
                  </a:lnTo>
                  <a:lnTo>
                    <a:pt x="3393658" y="150777"/>
                  </a:lnTo>
                  <a:lnTo>
                    <a:pt x="3361134" y="153416"/>
                  </a:lnTo>
                  <a:lnTo>
                    <a:pt x="3301148" y="172238"/>
                  </a:lnTo>
                  <a:lnTo>
                    <a:pt x="3247756" y="212557"/>
                  </a:lnTo>
                  <a:lnTo>
                    <a:pt x="3218543" y="244464"/>
                  </a:lnTo>
                  <a:lnTo>
                    <a:pt x="3190265" y="278037"/>
                  </a:lnTo>
                  <a:lnTo>
                    <a:pt x="3167306" y="306757"/>
                  </a:lnTo>
                  <a:close/>
                </a:path>
                <a:path w="3940175" h="678815">
                  <a:moveTo>
                    <a:pt x="3939971" y="100578"/>
                  </a:moveTo>
                  <a:lnTo>
                    <a:pt x="3928695" y="100578"/>
                  </a:lnTo>
                  <a:lnTo>
                    <a:pt x="3939971" y="99891"/>
                  </a:lnTo>
                  <a:lnTo>
                    <a:pt x="3939971" y="100578"/>
                  </a:lnTo>
                  <a:close/>
                </a:path>
                <a:path w="3940175" h="678815">
                  <a:moveTo>
                    <a:pt x="2091135" y="370697"/>
                  </a:moveTo>
                  <a:lnTo>
                    <a:pt x="1588615" y="370697"/>
                  </a:lnTo>
                  <a:lnTo>
                    <a:pt x="1655735" y="365996"/>
                  </a:lnTo>
                  <a:lnTo>
                    <a:pt x="1716016" y="356879"/>
                  </a:lnTo>
                  <a:lnTo>
                    <a:pt x="1770147" y="343983"/>
                  </a:lnTo>
                  <a:lnTo>
                    <a:pt x="1818814" y="327946"/>
                  </a:lnTo>
                  <a:lnTo>
                    <a:pt x="1862707" y="309407"/>
                  </a:lnTo>
                  <a:lnTo>
                    <a:pt x="1902513" y="289003"/>
                  </a:lnTo>
                  <a:lnTo>
                    <a:pt x="1938920" y="267373"/>
                  </a:lnTo>
                  <a:lnTo>
                    <a:pt x="1972617" y="245154"/>
                  </a:lnTo>
                  <a:lnTo>
                    <a:pt x="2034630" y="201503"/>
                  </a:lnTo>
                  <a:lnTo>
                    <a:pt x="2064322" y="181347"/>
                  </a:lnTo>
                  <a:lnTo>
                    <a:pt x="2124518" y="147563"/>
                  </a:lnTo>
                  <a:lnTo>
                    <a:pt x="2199215" y="126466"/>
                  </a:lnTo>
                  <a:lnTo>
                    <a:pt x="2245059" y="125056"/>
                  </a:lnTo>
                  <a:lnTo>
                    <a:pt x="2293084" y="129942"/>
                  </a:lnTo>
                  <a:lnTo>
                    <a:pt x="2342448" y="140082"/>
                  </a:lnTo>
                  <a:lnTo>
                    <a:pt x="2392307" y="154432"/>
                  </a:lnTo>
                  <a:lnTo>
                    <a:pt x="2441816" y="171951"/>
                  </a:lnTo>
                  <a:lnTo>
                    <a:pt x="2490131" y="191597"/>
                  </a:lnTo>
                  <a:lnTo>
                    <a:pt x="2536410" y="212328"/>
                  </a:lnTo>
                  <a:lnTo>
                    <a:pt x="2579807" y="233102"/>
                  </a:lnTo>
                  <a:lnTo>
                    <a:pt x="2657369" y="271986"/>
                  </a:lnTo>
                  <a:lnTo>
                    <a:pt x="2263568" y="271986"/>
                  </a:lnTo>
                  <a:lnTo>
                    <a:pt x="2235588" y="272890"/>
                  </a:lnTo>
                  <a:lnTo>
                    <a:pt x="2207802" y="281212"/>
                  </a:lnTo>
                  <a:lnTo>
                    <a:pt x="2179619" y="297638"/>
                  </a:lnTo>
                  <a:lnTo>
                    <a:pt x="2158679" y="313859"/>
                  </a:lnTo>
                  <a:lnTo>
                    <a:pt x="2134593" y="333771"/>
                  </a:lnTo>
                  <a:lnTo>
                    <a:pt x="2091135" y="370697"/>
                  </a:lnTo>
                  <a:close/>
                </a:path>
                <a:path w="3940175" h="678815">
                  <a:moveTo>
                    <a:pt x="3939971" y="272309"/>
                  </a:moveTo>
                  <a:lnTo>
                    <a:pt x="3869939" y="261118"/>
                  </a:lnTo>
                  <a:lnTo>
                    <a:pt x="3817236" y="249973"/>
                  </a:lnTo>
                  <a:lnTo>
                    <a:pt x="3766484" y="237506"/>
                  </a:lnTo>
                  <a:lnTo>
                    <a:pt x="3717659" y="224231"/>
                  </a:lnTo>
                  <a:lnTo>
                    <a:pt x="3582517" y="184713"/>
                  </a:lnTo>
                  <a:lnTo>
                    <a:pt x="3541169" y="173359"/>
                  </a:lnTo>
                  <a:lnTo>
                    <a:pt x="3501633" y="163774"/>
                  </a:lnTo>
                  <a:lnTo>
                    <a:pt x="3463884" y="156471"/>
                  </a:lnTo>
                  <a:lnTo>
                    <a:pt x="3427900" y="151968"/>
                  </a:lnTo>
                  <a:lnTo>
                    <a:pt x="3393658" y="150777"/>
                  </a:lnTo>
                  <a:lnTo>
                    <a:pt x="3939971" y="150777"/>
                  </a:lnTo>
                  <a:lnTo>
                    <a:pt x="3939971" y="272309"/>
                  </a:lnTo>
                  <a:close/>
                </a:path>
                <a:path w="3940175" h="678815">
                  <a:moveTo>
                    <a:pt x="2820013" y="564008"/>
                  </a:moveTo>
                  <a:lnTo>
                    <a:pt x="2777923" y="557525"/>
                  </a:lnTo>
                  <a:lnTo>
                    <a:pt x="2732772" y="543213"/>
                  </a:lnTo>
                  <a:lnTo>
                    <a:pt x="2684275" y="520394"/>
                  </a:lnTo>
                  <a:lnTo>
                    <a:pt x="2621798" y="484755"/>
                  </a:lnTo>
                  <a:lnTo>
                    <a:pt x="2565433" y="449690"/>
                  </a:lnTo>
                  <a:lnTo>
                    <a:pt x="2514590" y="415885"/>
                  </a:lnTo>
                  <a:lnTo>
                    <a:pt x="2427100" y="354788"/>
                  </a:lnTo>
                  <a:lnTo>
                    <a:pt x="2389270" y="328866"/>
                  </a:lnTo>
                  <a:lnTo>
                    <a:pt x="2354593" y="306940"/>
                  </a:lnTo>
                  <a:lnTo>
                    <a:pt x="2322479" y="289695"/>
                  </a:lnTo>
                  <a:lnTo>
                    <a:pt x="2292334" y="277816"/>
                  </a:lnTo>
                  <a:lnTo>
                    <a:pt x="2263568" y="271986"/>
                  </a:lnTo>
                  <a:lnTo>
                    <a:pt x="2657369" y="271986"/>
                  </a:lnTo>
                  <a:lnTo>
                    <a:pt x="2684275" y="285263"/>
                  </a:lnTo>
                  <a:lnTo>
                    <a:pt x="2726979" y="301611"/>
                  </a:lnTo>
                  <a:lnTo>
                    <a:pt x="2765269" y="306757"/>
                  </a:lnTo>
                  <a:lnTo>
                    <a:pt x="3167306" y="306757"/>
                  </a:lnTo>
                  <a:lnTo>
                    <a:pt x="3162637" y="312597"/>
                  </a:lnTo>
                  <a:lnTo>
                    <a:pt x="3127961" y="356879"/>
                  </a:lnTo>
                  <a:lnTo>
                    <a:pt x="3080802" y="415426"/>
                  </a:lnTo>
                  <a:lnTo>
                    <a:pt x="3052921" y="447157"/>
                  </a:lnTo>
                  <a:lnTo>
                    <a:pt x="3024264" y="476485"/>
                  </a:lnTo>
                  <a:lnTo>
                    <a:pt x="2994543" y="502731"/>
                  </a:lnTo>
                  <a:lnTo>
                    <a:pt x="2963475" y="525218"/>
                  </a:lnTo>
                  <a:lnTo>
                    <a:pt x="2896153" y="556201"/>
                  </a:lnTo>
                  <a:lnTo>
                    <a:pt x="2859328" y="563341"/>
                  </a:lnTo>
                  <a:lnTo>
                    <a:pt x="2820013" y="564008"/>
                  </a:lnTo>
                  <a:close/>
                </a:path>
                <a:path w="3940175" h="678815">
                  <a:moveTo>
                    <a:pt x="1910817" y="511113"/>
                  </a:moveTo>
                  <a:lnTo>
                    <a:pt x="927266" y="511113"/>
                  </a:lnTo>
                  <a:lnTo>
                    <a:pt x="957689" y="506818"/>
                  </a:lnTo>
                  <a:lnTo>
                    <a:pt x="985924" y="499012"/>
                  </a:lnTo>
                  <a:lnTo>
                    <a:pt x="1012962" y="488352"/>
                  </a:lnTo>
                  <a:lnTo>
                    <a:pt x="1039789" y="475493"/>
                  </a:lnTo>
                  <a:lnTo>
                    <a:pt x="1096768" y="445804"/>
                  </a:lnTo>
                  <a:lnTo>
                    <a:pt x="1128897" y="430286"/>
                  </a:lnTo>
                  <a:lnTo>
                    <a:pt x="1164769" y="415195"/>
                  </a:lnTo>
                  <a:lnTo>
                    <a:pt x="1205373" y="401186"/>
                  </a:lnTo>
                  <a:lnTo>
                    <a:pt x="1251697" y="388915"/>
                  </a:lnTo>
                  <a:lnTo>
                    <a:pt x="1304731" y="379039"/>
                  </a:lnTo>
                  <a:lnTo>
                    <a:pt x="1365461" y="372215"/>
                  </a:lnTo>
                  <a:lnTo>
                    <a:pt x="1434878" y="369097"/>
                  </a:lnTo>
                  <a:lnTo>
                    <a:pt x="1513968" y="370343"/>
                  </a:lnTo>
                  <a:lnTo>
                    <a:pt x="2091135" y="370697"/>
                  </a:lnTo>
                  <a:lnTo>
                    <a:pt x="2045195" y="409353"/>
                  </a:lnTo>
                  <a:lnTo>
                    <a:pt x="2010259" y="437733"/>
                  </a:lnTo>
                  <a:lnTo>
                    <a:pt x="1973045" y="466657"/>
                  </a:lnTo>
                  <a:lnTo>
                    <a:pt x="1933725" y="495495"/>
                  </a:lnTo>
                  <a:lnTo>
                    <a:pt x="1910817" y="511113"/>
                  </a:lnTo>
                  <a:close/>
                </a:path>
                <a:path w="3940175" h="678815">
                  <a:moveTo>
                    <a:pt x="1898400" y="519577"/>
                  </a:moveTo>
                  <a:lnTo>
                    <a:pt x="140269" y="519577"/>
                  </a:lnTo>
                  <a:lnTo>
                    <a:pt x="178307" y="517461"/>
                  </a:lnTo>
                  <a:lnTo>
                    <a:pt x="215176" y="511113"/>
                  </a:lnTo>
                  <a:lnTo>
                    <a:pt x="252786" y="500866"/>
                  </a:lnTo>
                  <a:lnTo>
                    <a:pt x="293053" y="487055"/>
                  </a:lnTo>
                  <a:lnTo>
                    <a:pt x="389210" y="450078"/>
                  </a:lnTo>
                  <a:lnTo>
                    <a:pt x="448927" y="427579"/>
                  </a:lnTo>
                  <a:lnTo>
                    <a:pt x="505252" y="411952"/>
                  </a:lnTo>
                  <a:lnTo>
                    <a:pt x="557251" y="406806"/>
                  </a:lnTo>
                  <a:lnTo>
                    <a:pt x="605510" y="410195"/>
                  </a:lnTo>
                  <a:lnTo>
                    <a:pt x="650614" y="420173"/>
                  </a:lnTo>
                  <a:lnTo>
                    <a:pt x="693151" y="434797"/>
                  </a:lnTo>
                  <a:lnTo>
                    <a:pt x="733705" y="452118"/>
                  </a:lnTo>
                  <a:lnTo>
                    <a:pt x="772864" y="470193"/>
                  </a:lnTo>
                  <a:lnTo>
                    <a:pt x="811213" y="487076"/>
                  </a:lnTo>
                  <a:lnTo>
                    <a:pt x="849340" y="500820"/>
                  </a:lnTo>
                  <a:lnTo>
                    <a:pt x="887828" y="509481"/>
                  </a:lnTo>
                  <a:lnTo>
                    <a:pt x="927266" y="511113"/>
                  </a:lnTo>
                  <a:lnTo>
                    <a:pt x="1910817" y="511113"/>
                  </a:lnTo>
                  <a:lnTo>
                    <a:pt x="1898400" y="519577"/>
                  </a:lnTo>
                  <a:close/>
                </a:path>
                <a:path w="3940175" h="678815">
                  <a:moveTo>
                    <a:pt x="299813" y="611252"/>
                  </a:moveTo>
                  <a:lnTo>
                    <a:pt x="252328" y="607022"/>
                  </a:lnTo>
                  <a:lnTo>
                    <a:pt x="205229" y="598537"/>
                  </a:lnTo>
                  <a:lnTo>
                    <a:pt x="159217" y="585938"/>
                  </a:lnTo>
                  <a:lnTo>
                    <a:pt x="114989" y="569364"/>
                  </a:lnTo>
                  <a:lnTo>
                    <a:pt x="73244" y="548955"/>
                  </a:lnTo>
                  <a:lnTo>
                    <a:pt x="34681" y="524851"/>
                  </a:lnTo>
                  <a:lnTo>
                    <a:pt x="0" y="497190"/>
                  </a:lnTo>
                  <a:lnTo>
                    <a:pt x="53029" y="509776"/>
                  </a:lnTo>
                  <a:lnTo>
                    <a:pt x="99147" y="517127"/>
                  </a:lnTo>
                  <a:lnTo>
                    <a:pt x="140269" y="519577"/>
                  </a:lnTo>
                  <a:lnTo>
                    <a:pt x="1898400" y="519577"/>
                  </a:lnTo>
                  <a:lnTo>
                    <a:pt x="1892472" y="523619"/>
                  </a:lnTo>
                  <a:lnTo>
                    <a:pt x="1881549" y="530420"/>
                  </a:lnTo>
                  <a:lnTo>
                    <a:pt x="631594" y="530420"/>
                  </a:lnTo>
                  <a:lnTo>
                    <a:pt x="599888" y="530965"/>
                  </a:lnTo>
                  <a:lnTo>
                    <a:pt x="563023" y="541582"/>
                  </a:lnTo>
                  <a:lnTo>
                    <a:pt x="479649" y="582842"/>
                  </a:lnTo>
                  <a:lnTo>
                    <a:pt x="437604" y="597024"/>
                  </a:lnTo>
                  <a:lnTo>
                    <a:pt x="393150" y="606393"/>
                  </a:lnTo>
                  <a:lnTo>
                    <a:pt x="346987" y="611089"/>
                  </a:lnTo>
                  <a:lnTo>
                    <a:pt x="299813" y="611252"/>
                  </a:lnTo>
                  <a:close/>
                </a:path>
                <a:path w="3940175" h="678815">
                  <a:moveTo>
                    <a:pt x="941249" y="678761"/>
                  </a:moveTo>
                  <a:lnTo>
                    <a:pt x="881138" y="671940"/>
                  </a:lnTo>
                  <a:lnTo>
                    <a:pt x="797004" y="628402"/>
                  </a:lnTo>
                  <a:lnTo>
                    <a:pt x="754978" y="600174"/>
                  </a:lnTo>
                  <a:lnTo>
                    <a:pt x="719832" y="574822"/>
                  </a:lnTo>
                  <a:lnTo>
                    <a:pt x="689158" y="553787"/>
                  </a:lnTo>
                  <a:lnTo>
                    <a:pt x="660548" y="538507"/>
                  </a:lnTo>
                  <a:lnTo>
                    <a:pt x="631594" y="530420"/>
                  </a:lnTo>
                  <a:lnTo>
                    <a:pt x="1881549" y="530420"/>
                  </a:lnTo>
                  <a:lnTo>
                    <a:pt x="1849460" y="550399"/>
                  </a:lnTo>
                  <a:lnTo>
                    <a:pt x="1804863" y="575207"/>
                  </a:lnTo>
                  <a:lnTo>
                    <a:pt x="1760148" y="596787"/>
                  </a:lnTo>
                  <a:lnTo>
                    <a:pt x="1245306" y="596787"/>
                  </a:lnTo>
                  <a:lnTo>
                    <a:pt x="1200407" y="599343"/>
                  </a:lnTo>
                  <a:lnTo>
                    <a:pt x="1159758" y="606276"/>
                  </a:lnTo>
                  <a:lnTo>
                    <a:pt x="1122727" y="616414"/>
                  </a:lnTo>
                  <a:lnTo>
                    <a:pt x="1057002" y="641604"/>
                  </a:lnTo>
                  <a:lnTo>
                    <a:pt x="1027047" y="654307"/>
                  </a:lnTo>
                  <a:lnTo>
                    <a:pt x="998190" y="665518"/>
                  </a:lnTo>
                  <a:lnTo>
                    <a:pt x="969800" y="674060"/>
                  </a:lnTo>
                  <a:lnTo>
                    <a:pt x="941249" y="678761"/>
                  </a:lnTo>
                  <a:close/>
                </a:path>
                <a:path w="3940175" h="678815">
                  <a:moveTo>
                    <a:pt x="1564158" y="647626"/>
                  </a:moveTo>
                  <a:lnTo>
                    <a:pt x="1513686" y="647382"/>
                  </a:lnTo>
                  <a:lnTo>
                    <a:pt x="1462842" y="640760"/>
                  </a:lnTo>
                  <a:lnTo>
                    <a:pt x="1411799" y="627131"/>
                  </a:lnTo>
                  <a:lnTo>
                    <a:pt x="1350371" y="609507"/>
                  </a:lnTo>
                  <a:lnTo>
                    <a:pt x="1295084" y="599783"/>
                  </a:lnTo>
                  <a:lnTo>
                    <a:pt x="1245306" y="596787"/>
                  </a:lnTo>
                  <a:lnTo>
                    <a:pt x="1760148" y="596787"/>
                  </a:lnTo>
                  <a:lnTo>
                    <a:pt x="1758854" y="597412"/>
                  </a:lnTo>
                  <a:lnTo>
                    <a:pt x="1711513" y="616414"/>
                  </a:lnTo>
                  <a:lnTo>
                    <a:pt x="1663290" y="631498"/>
                  </a:lnTo>
                  <a:lnTo>
                    <a:pt x="1614084" y="642122"/>
                  </a:lnTo>
                  <a:lnTo>
                    <a:pt x="1564158" y="647626"/>
                  </a:lnTo>
                  <a:close/>
                </a:path>
              </a:pathLst>
            </a:custGeom>
            <a:solidFill>
              <a:srgbClr val="FF99FF">
                <a:alpha val="19999"/>
              </a:srgbClr>
            </a:solidFill>
          </p:spPr>
          <p:txBody>
            <a:bodyPr wrap="square" lIns="0" tIns="0" rIns="0" bIns="0" rtlCol="0"/>
            <a:lstStyle/>
            <a:p>
              <a:endParaRPr/>
            </a:p>
          </p:txBody>
        </p:sp>
        <p:sp>
          <p:nvSpPr>
            <p:cNvPr id="6" name="object 6"/>
            <p:cNvSpPr/>
            <p:nvPr/>
          </p:nvSpPr>
          <p:spPr>
            <a:xfrm>
              <a:off x="15295418" y="7373987"/>
              <a:ext cx="2271395" cy="986790"/>
            </a:xfrm>
            <a:custGeom>
              <a:avLst/>
              <a:gdLst/>
              <a:ahLst/>
              <a:cxnLst/>
              <a:rect l="l" t="t" r="r" b="b"/>
              <a:pathLst>
                <a:path w="2271394" h="986790">
                  <a:moveTo>
                    <a:pt x="457010" y="986559"/>
                  </a:moveTo>
                  <a:lnTo>
                    <a:pt x="412083" y="986464"/>
                  </a:lnTo>
                  <a:lnTo>
                    <a:pt x="364576" y="982536"/>
                  </a:lnTo>
                  <a:lnTo>
                    <a:pt x="314248" y="974725"/>
                  </a:lnTo>
                  <a:lnTo>
                    <a:pt x="250980" y="963059"/>
                  </a:lnTo>
                  <a:lnTo>
                    <a:pt x="192528" y="953068"/>
                  </a:lnTo>
                  <a:lnTo>
                    <a:pt x="138548" y="945140"/>
                  </a:lnTo>
                  <a:lnTo>
                    <a:pt x="88696" y="939661"/>
                  </a:lnTo>
                  <a:lnTo>
                    <a:pt x="42627" y="937019"/>
                  </a:lnTo>
                  <a:lnTo>
                    <a:pt x="0" y="937599"/>
                  </a:lnTo>
                  <a:lnTo>
                    <a:pt x="24844" y="892910"/>
                  </a:lnTo>
                  <a:lnTo>
                    <a:pt x="51072" y="848880"/>
                  </a:lnTo>
                  <a:lnTo>
                    <a:pt x="78675" y="805518"/>
                  </a:lnTo>
                  <a:lnTo>
                    <a:pt x="107643" y="762834"/>
                  </a:lnTo>
                  <a:lnTo>
                    <a:pt x="137967" y="720837"/>
                  </a:lnTo>
                  <a:lnTo>
                    <a:pt x="169638" y="679536"/>
                  </a:lnTo>
                  <a:lnTo>
                    <a:pt x="202647" y="638940"/>
                  </a:lnTo>
                  <a:lnTo>
                    <a:pt x="236984" y="599059"/>
                  </a:lnTo>
                  <a:lnTo>
                    <a:pt x="272639" y="559902"/>
                  </a:lnTo>
                  <a:lnTo>
                    <a:pt x="309604" y="521478"/>
                  </a:lnTo>
                  <a:lnTo>
                    <a:pt x="346189" y="486030"/>
                  </a:lnTo>
                  <a:lnTo>
                    <a:pt x="383519" y="451829"/>
                  </a:lnTo>
                  <a:lnTo>
                    <a:pt x="421568" y="418874"/>
                  </a:lnTo>
                  <a:lnTo>
                    <a:pt x="460309" y="387166"/>
                  </a:lnTo>
                  <a:lnTo>
                    <a:pt x="499716" y="356705"/>
                  </a:lnTo>
                  <a:lnTo>
                    <a:pt x="539762" y="327491"/>
                  </a:lnTo>
                  <a:lnTo>
                    <a:pt x="580420" y="299524"/>
                  </a:lnTo>
                  <a:lnTo>
                    <a:pt x="621663" y="272805"/>
                  </a:lnTo>
                  <a:lnTo>
                    <a:pt x="663465" y="247332"/>
                  </a:lnTo>
                  <a:lnTo>
                    <a:pt x="705799" y="223107"/>
                  </a:lnTo>
                  <a:lnTo>
                    <a:pt x="748639" y="200130"/>
                  </a:lnTo>
                  <a:lnTo>
                    <a:pt x="791957" y="178401"/>
                  </a:lnTo>
                  <a:lnTo>
                    <a:pt x="835726" y="157919"/>
                  </a:lnTo>
                  <a:lnTo>
                    <a:pt x="879921" y="138685"/>
                  </a:lnTo>
                  <a:lnTo>
                    <a:pt x="924514" y="120699"/>
                  </a:lnTo>
                  <a:lnTo>
                    <a:pt x="969479" y="103962"/>
                  </a:lnTo>
                  <a:lnTo>
                    <a:pt x="1014789" y="88472"/>
                  </a:lnTo>
                  <a:lnTo>
                    <a:pt x="1060418" y="74231"/>
                  </a:lnTo>
                  <a:lnTo>
                    <a:pt x="1106337" y="61238"/>
                  </a:lnTo>
                  <a:lnTo>
                    <a:pt x="1152522" y="49494"/>
                  </a:lnTo>
                  <a:lnTo>
                    <a:pt x="1198945" y="38999"/>
                  </a:lnTo>
                  <a:lnTo>
                    <a:pt x="1245579" y="29752"/>
                  </a:lnTo>
                  <a:lnTo>
                    <a:pt x="1292398" y="21754"/>
                  </a:lnTo>
                  <a:lnTo>
                    <a:pt x="1339375" y="15005"/>
                  </a:lnTo>
                  <a:lnTo>
                    <a:pt x="1386483" y="9505"/>
                  </a:lnTo>
                  <a:lnTo>
                    <a:pt x="1433696" y="5255"/>
                  </a:lnTo>
                  <a:lnTo>
                    <a:pt x="1480986" y="2254"/>
                  </a:lnTo>
                  <a:lnTo>
                    <a:pt x="1528328" y="502"/>
                  </a:lnTo>
                  <a:lnTo>
                    <a:pt x="1575694" y="0"/>
                  </a:lnTo>
                  <a:lnTo>
                    <a:pt x="1623058" y="747"/>
                  </a:lnTo>
                  <a:lnTo>
                    <a:pt x="1670393" y="2744"/>
                  </a:lnTo>
                  <a:lnTo>
                    <a:pt x="1717672" y="5991"/>
                  </a:lnTo>
                  <a:lnTo>
                    <a:pt x="1764869" y="10488"/>
                  </a:lnTo>
                  <a:lnTo>
                    <a:pt x="1811956" y="16235"/>
                  </a:lnTo>
                  <a:lnTo>
                    <a:pt x="1858908" y="23232"/>
                  </a:lnTo>
                  <a:lnTo>
                    <a:pt x="1905697" y="31480"/>
                  </a:lnTo>
                  <a:lnTo>
                    <a:pt x="1952297" y="40978"/>
                  </a:lnTo>
                  <a:lnTo>
                    <a:pt x="1998681" y="51726"/>
                  </a:lnTo>
                  <a:lnTo>
                    <a:pt x="2044822" y="63725"/>
                  </a:lnTo>
                  <a:lnTo>
                    <a:pt x="2090694" y="76975"/>
                  </a:lnTo>
                  <a:lnTo>
                    <a:pt x="2136269" y="91475"/>
                  </a:lnTo>
                  <a:lnTo>
                    <a:pt x="2181522" y="107227"/>
                  </a:lnTo>
                  <a:lnTo>
                    <a:pt x="2226425" y="124230"/>
                  </a:lnTo>
                  <a:lnTo>
                    <a:pt x="2270952" y="142483"/>
                  </a:lnTo>
                  <a:lnTo>
                    <a:pt x="2257891" y="185114"/>
                  </a:lnTo>
                  <a:lnTo>
                    <a:pt x="2240475" y="225679"/>
                  </a:lnTo>
                  <a:lnTo>
                    <a:pt x="2218271" y="263705"/>
                  </a:lnTo>
                  <a:lnTo>
                    <a:pt x="2190842" y="298722"/>
                  </a:lnTo>
                  <a:lnTo>
                    <a:pt x="2157753" y="330259"/>
                  </a:lnTo>
                  <a:lnTo>
                    <a:pt x="2118568" y="357843"/>
                  </a:lnTo>
                  <a:lnTo>
                    <a:pt x="2072853" y="381005"/>
                  </a:lnTo>
                  <a:lnTo>
                    <a:pt x="2020172" y="399272"/>
                  </a:lnTo>
                  <a:lnTo>
                    <a:pt x="1969401" y="411206"/>
                  </a:lnTo>
                  <a:lnTo>
                    <a:pt x="1919927" y="419416"/>
                  </a:lnTo>
                  <a:lnTo>
                    <a:pt x="1871721" y="424273"/>
                  </a:lnTo>
                  <a:lnTo>
                    <a:pt x="1824755" y="426152"/>
                  </a:lnTo>
                  <a:lnTo>
                    <a:pt x="1779001" y="425428"/>
                  </a:lnTo>
                  <a:lnTo>
                    <a:pt x="1734431" y="422473"/>
                  </a:lnTo>
                  <a:lnTo>
                    <a:pt x="1691016" y="417663"/>
                  </a:lnTo>
                  <a:lnTo>
                    <a:pt x="1648727" y="411370"/>
                  </a:lnTo>
                  <a:lnTo>
                    <a:pt x="1607537" y="403970"/>
                  </a:lnTo>
                  <a:lnTo>
                    <a:pt x="1567418" y="395835"/>
                  </a:lnTo>
                  <a:lnTo>
                    <a:pt x="1453197" y="370765"/>
                  </a:lnTo>
                  <a:lnTo>
                    <a:pt x="1417076" y="363432"/>
                  </a:lnTo>
                  <a:lnTo>
                    <a:pt x="1381883" y="357235"/>
                  </a:lnTo>
                  <a:lnTo>
                    <a:pt x="1347590" y="352548"/>
                  </a:lnTo>
                  <a:lnTo>
                    <a:pt x="1314169" y="349744"/>
                  </a:lnTo>
                  <a:lnTo>
                    <a:pt x="1281592" y="349197"/>
                  </a:lnTo>
                  <a:lnTo>
                    <a:pt x="1249831" y="351282"/>
                  </a:lnTo>
                  <a:lnTo>
                    <a:pt x="1188641" y="364841"/>
                  </a:lnTo>
                  <a:lnTo>
                    <a:pt x="1130372" y="393411"/>
                  </a:lnTo>
                  <a:lnTo>
                    <a:pt x="1074800" y="439986"/>
                  </a:lnTo>
                  <a:lnTo>
                    <a:pt x="1047953" y="470960"/>
                  </a:lnTo>
                  <a:lnTo>
                    <a:pt x="1021696" y="507556"/>
                  </a:lnTo>
                  <a:lnTo>
                    <a:pt x="985262" y="561990"/>
                  </a:lnTo>
                  <a:lnTo>
                    <a:pt x="950105" y="613391"/>
                  </a:lnTo>
                  <a:lnTo>
                    <a:pt x="915984" y="661710"/>
                  </a:lnTo>
                  <a:lnTo>
                    <a:pt x="882658" y="706896"/>
                  </a:lnTo>
                  <a:lnTo>
                    <a:pt x="849886" y="748899"/>
                  </a:lnTo>
                  <a:lnTo>
                    <a:pt x="817427" y="787670"/>
                  </a:lnTo>
                  <a:lnTo>
                    <a:pt x="785039" y="823157"/>
                  </a:lnTo>
                  <a:lnTo>
                    <a:pt x="752483" y="855312"/>
                  </a:lnTo>
                  <a:lnTo>
                    <a:pt x="719515" y="884084"/>
                  </a:lnTo>
                  <a:lnTo>
                    <a:pt x="685897" y="909423"/>
                  </a:lnTo>
                  <a:lnTo>
                    <a:pt x="651386" y="931279"/>
                  </a:lnTo>
                  <a:lnTo>
                    <a:pt x="615742" y="949601"/>
                  </a:lnTo>
                  <a:lnTo>
                    <a:pt x="578723" y="964341"/>
                  </a:lnTo>
                  <a:lnTo>
                    <a:pt x="540089" y="975447"/>
                  </a:lnTo>
                  <a:lnTo>
                    <a:pt x="499598" y="982869"/>
                  </a:lnTo>
                  <a:lnTo>
                    <a:pt x="457010" y="986559"/>
                  </a:lnTo>
                  <a:close/>
                </a:path>
              </a:pathLst>
            </a:custGeom>
            <a:solidFill>
              <a:srgbClr val="99FFFF">
                <a:alpha val="25099"/>
              </a:srgbClr>
            </a:solidFill>
          </p:spPr>
          <p:txBody>
            <a:bodyPr wrap="square" lIns="0" tIns="0" rIns="0" bIns="0" rtlCol="0"/>
            <a:lstStyle/>
            <a:p>
              <a:endParaRPr/>
            </a:p>
          </p:txBody>
        </p:sp>
        <p:pic>
          <p:nvPicPr>
            <p:cNvPr id="7" name="object 7"/>
            <p:cNvPicPr/>
            <p:nvPr/>
          </p:nvPicPr>
          <p:blipFill>
            <a:blip r:embed="rId4" cstate="print"/>
            <a:stretch>
              <a:fillRect/>
            </a:stretch>
          </p:blipFill>
          <p:spPr>
            <a:xfrm>
              <a:off x="0" y="5095388"/>
              <a:ext cx="3618669" cy="3749385"/>
            </a:xfrm>
            <a:prstGeom prst="rect">
              <a:avLst/>
            </a:prstGeom>
          </p:spPr>
        </p:pic>
        <p:pic>
          <p:nvPicPr>
            <p:cNvPr id="8" name="object 8"/>
            <p:cNvPicPr/>
            <p:nvPr/>
          </p:nvPicPr>
          <p:blipFill>
            <a:blip r:embed="rId5" cstate="print"/>
            <a:stretch>
              <a:fillRect/>
            </a:stretch>
          </p:blipFill>
          <p:spPr>
            <a:xfrm>
              <a:off x="132088" y="5358393"/>
              <a:ext cx="3223039" cy="3223204"/>
            </a:xfrm>
            <a:prstGeom prst="rect">
              <a:avLst/>
            </a:prstGeom>
          </p:spPr>
        </p:pic>
        <p:pic>
          <p:nvPicPr>
            <p:cNvPr id="9" name="object 9"/>
            <p:cNvPicPr/>
            <p:nvPr/>
          </p:nvPicPr>
          <p:blipFill>
            <a:blip r:embed="rId6" cstate="print"/>
            <a:stretch>
              <a:fillRect/>
            </a:stretch>
          </p:blipFill>
          <p:spPr>
            <a:xfrm>
              <a:off x="291538" y="5517720"/>
              <a:ext cx="2906557" cy="2904114"/>
            </a:xfrm>
            <a:prstGeom prst="rect">
              <a:avLst/>
            </a:prstGeom>
          </p:spPr>
        </p:pic>
        <p:pic>
          <p:nvPicPr>
            <p:cNvPr id="10" name="object 10"/>
            <p:cNvPicPr/>
            <p:nvPr/>
          </p:nvPicPr>
          <p:blipFill>
            <a:blip r:embed="rId7" cstate="print"/>
            <a:stretch>
              <a:fillRect/>
            </a:stretch>
          </p:blipFill>
          <p:spPr>
            <a:xfrm>
              <a:off x="3785134" y="6526028"/>
              <a:ext cx="378346" cy="377078"/>
            </a:xfrm>
            <a:prstGeom prst="rect">
              <a:avLst/>
            </a:prstGeom>
          </p:spPr>
        </p:pic>
        <p:pic>
          <p:nvPicPr>
            <p:cNvPr id="11" name="object 11"/>
            <p:cNvPicPr/>
            <p:nvPr/>
          </p:nvPicPr>
          <p:blipFill>
            <a:blip r:embed="rId8" cstate="print"/>
            <a:stretch>
              <a:fillRect/>
            </a:stretch>
          </p:blipFill>
          <p:spPr>
            <a:xfrm>
              <a:off x="3415659" y="6137645"/>
              <a:ext cx="131493" cy="130890"/>
            </a:xfrm>
            <a:prstGeom prst="rect">
              <a:avLst/>
            </a:prstGeom>
          </p:spPr>
        </p:pic>
        <p:pic>
          <p:nvPicPr>
            <p:cNvPr id="12" name="object 12"/>
            <p:cNvPicPr/>
            <p:nvPr/>
          </p:nvPicPr>
          <p:blipFill>
            <a:blip r:embed="rId9" cstate="print"/>
            <a:stretch>
              <a:fillRect/>
            </a:stretch>
          </p:blipFill>
          <p:spPr>
            <a:xfrm>
              <a:off x="0" y="7478782"/>
              <a:ext cx="133109" cy="261272"/>
            </a:xfrm>
            <a:prstGeom prst="rect">
              <a:avLst/>
            </a:prstGeom>
          </p:spPr>
        </p:pic>
        <p:pic>
          <p:nvPicPr>
            <p:cNvPr id="13" name="object 13"/>
            <p:cNvPicPr/>
            <p:nvPr/>
          </p:nvPicPr>
          <p:blipFill>
            <a:blip r:embed="rId10" cstate="print"/>
            <a:stretch>
              <a:fillRect/>
            </a:stretch>
          </p:blipFill>
          <p:spPr>
            <a:xfrm>
              <a:off x="391019" y="5616086"/>
              <a:ext cx="2707506" cy="2706218"/>
            </a:xfrm>
            <a:prstGeom prst="rect">
              <a:avLst/>
            </a:prstGeom>
          </p:spPr>
        </p:pic>
        <p:pic>
          <p:nvPicPr>
            <p:cNvPr id="14" name="object 14"/>
            <p:cNvPicPr/>
            <p:nvPr/>
          </p:nvPicPr>
          <p:blipFill>
            <a:blip r:embed="rId11" cstate="print"/>
            <a:stretch>
              <a:fillRect/>
            </a:stretch>
          </p:blipFill>
          <p:spPr>
            <a:xfrm>
              <a:off x="391165" y="6569950"/>
              <a:ext cx="2707504" cy="1752354"/>
            </a:xfrm>
            <a:prstGeom prst="rect">
              <a:avLst/>
            </a:prstGeom>
          </p:spPr>
        </p:pic>
        <p:pic>
          <p:nvPicPr>
            <p:cNvPr id="15" name="object 15"/>
            <p:cNvPicPr/>
            <p:nvPr/>
          </p:nvPicPr>
          <p:blipFill>
            <a:blip r:embed="rId12" cstate="print"/>
            <a:stretch>
              <a:fillRect/>
            </a:stretch>
          </p:blipFill>
          <p:spPr>
            <a:xfrm>
              <a:off x="390491" y="6762674"/>
              <a:ext cx="2705879" cy="1560516"/>
            </a:xfrm>
            <a:prstGeom prst="rect">
              <a:avLst/>
            </a:prstGeom>
          </p:spPr>
        </p:pic>
        <p:pic>
          <p:nvPicPr>
            <p:cNvPr id="16" name="object 16"/>
            <p:cNvPicPr/>
            <p:nvPr/>
          </p:nvPicPr>
          <p:blipFill>
            <a:blip r:embed="rId13" cstate="print"/>
            <a:stretch>
              <a:fillRect/>
            </a:stretch>
          </p:blipFill>
          <p:spPr>
            <a:xfrm>
              <a:off x="400596" y="7133842"/>
              <a:ext cx="2683803" cy="1188073"/>
            </a:xfrm>
            <a:prstGeom prst="rect">
              <a:avLst/>
            </a:prstGeom>
          </p:spPr>
        </p:pic>
        <p:sp>
          <p:nvSpPr>
            <p:cNvPr id="17" name="object 17"/>
            <p:cNvSpPr/>
            <p:nvPr/>
          </p:nvSpPr>
          <p:spPr>
            <a:xfrm>
              <a:off x="468005" y="5688686"/>
              <a:ext cx="2339340" cy="1973580"/>
            </a:xfrm>
            <a:custGeom>
              <a:avLst/>
              <a:gdLst/>
              <a:ahLst/>
              <a:cxnLst/>
              <a:rect l="l" t="t" r="r" b="b"/>
              <a:pathLst>
                <a:path w="2339340" h="1973579">
                  <a:moveTo>
                    <a:pt x="228334" y="1973570"/>
                  </a:moveTo>
                  <a:lnTo>
                    <a:pt x="186159" y="1909759"/>
                  </a:lnTo>
                  <a:lnTo>
                    <a:pt x="166351" y="1876222"/>
                  </a:lnTo>
                  <a:lnTo>
                    <a:pt x="147349" y="1841755"/>
                  </a:lnTo>
                  <a:lnTo>
                    <a:pt x="125556" y="1798978"/>
                  </a:lnTo>
                  <a:lnTo>
                    <a:pt x="105556" y="1755761"/>
                  </a:lnTo>
                  <a:lnTo>
                    <a:pt x="87334" y="1712148"/>
                  </a:lnTo>
                  <a:lnTo>
                    <a:pt x="70878" y="1668183"/>
                  </a:lnTo>
                  <a:lnTo>
                    <a:pt x="56174" y="1623910"/>
                  </a:lnTo>
                  <a:lnTo>
                    <a:pt x="43208" y="1579372"/>
                  </a:lnTo>
                  <a:lnTo>
                    <a:pt x="31967" y="1534614"/>
                  </a:lnTo>
                  <a:lnTo>
                    <a:pt x="22438" y="1489680"/>
                  </a:lnTo>
                  <a:lnTo>
                    <a:pt x="14607" y="1444614"/>
                  </a:lnTo>
                  <a:lnTo>
                    <a:pt x="8461" y="1399460"/>
                  </a:lnTo>
                  <a:lnTo>
                    <a:pt x="3987" y="1354262"/>
                  </a:lnTo>
                  <a:lnTo>
                    <a:pt x="1171" y="1309064"/>
                  </a:lnTo>
                  <a:lnTo>
                    <a:pt x="0" y="1263910"/>
                  </a:lnTo>
                  <a:lnTo>
                    <a:pt x="459" y="1218843"/>
                  </a:lnTo>
                  <a:lnTo>
                    <a:pt x="2537" y="1173909"/>
                  </a:lnTo>
                  <a:lnTo>
                    <a:pt x="6219" y="1129151"/>
                  </a:lnTo>
                  <a:lnTo>
                    <a:pt x="11492" y="1084612"/>
                  </a:lnTo>
                  <a:lnTo>
                    <a:pt x="18343" y="1040338"/>
                  </a:lnTo>
                  <a:lnTo>
                    <a:pt x="26759" y="996372"/>
                  </a:lnTo>
                  <a:lnTo>
                    <a:pt x="36725" y="952758"/>
                  </a:lnTo>
                  <a:lnTo>
                    <a:pt x="48228" y="909539"/>
                  </a:lnTo>
                  <a:lnTo>
                    <a:pt x="61256" y="866761"/>
                  </a:lnTo>
                  <a:lnTo>
                    <a:pt x="75794" y="824467"/>
                  </a:lnTo>
                  <a:lnTo>
                    <a:pt x="91829" y="782702"/>
                  </a:lnTo>
                  <a:lnTo>
                    <a:pt x="109349" y="741508"/>
                  </a:lnTo>
                  <a:lnTo>
                    <a:pt x="128339" y="700930"/>
                  </a:lnTo>
                  <a:lnTo>
                    <a:pt x="148785" y="661013"/>
                  </a:lnTo>
                  <a:lnTo>
                    <a:pt x="170676" y="621800"/>
                  </a:lnTo>
                  <a:lnTo>
                    <a:pt x="193996" y="583335"/>
                  </a:lnTo>
                  <a:lnTo>
                    <a:pt x="218734" y="545662"/>
                  </a:lnTo>
                  <a:lnTo>
                    <a:pt x="244875" y="508825"/>
                  </a:lnTo>
                  <a:lnTo>
                    <a:pt x="272406" y="472869"/>
                  </a:lnTo>
                  <a:lnTo>
                    <a:pt x="301313" y="437837"/>
                  </a:lnTo>
                  <a:lnTo>
                    <a:pt x="331584" y="403773"/>
                  </a:lnTo>
                  <a:lnTo>
                    <a:pt x="363205" y="370721"/>
                  </a:lnTo>
                  <a:lnTo>
                    <a:pt x="396161" y="338726"/>
                  </a:lnTo>
                  <a:lnTo>
                    <a:pt x="430441" y="307831"/>
                  </a:lnTo>
                  <a:lnTo>
                    <a:pt x="466031" y="278081"/>
                  </a:lnTo>
                  <a:lnTo>
                    <a:pt x="502917" y="249518"/>
                  </a:lnTo>
                  <a:lnTo>
                    <a:pt x="541085" y="222189"/>
                  </a:lnTo>
                  <a:lnTo>
                    <a:pt x="580523" y="196135"/>
                  </a:lnTo>
                  <a:lnTo>
                    <a:pt x="621217" y="171402"/>
                  </a:lnTo>
                  <a:lnTo>
                    <a:pt x="663153" y="148033"/>
                  </a:lnTo>
                  <a:lnTo>
                    <a:pt x="706152" y="126083"/>
                  </a:lnTo>
                  <a:lnTo>
                    <a:pt x="749593" y="105943"/>
                  </a:lnTo>
                  <a:lnTo>
                    <a:pt x="793431" y="87599"/>
                  </a:lnTo>
                  <a:lnTo>
                    <a:pt x="837623" y="71039"/>
                  </a:lnTo>
                  <a:lnTo>
                    <a:pt x="882123" y="56248"/>
                  </a:lnTo>
                  <a:lnTo>
                    <a:pt x="926887" y="43213"/>
                  </a:lnTo>
                  <a:lnTo>
                    <a:pt x="971871" y="31921"/>
                  </a:lnTo>
                  <a:lnTo>
                    <a:pt x="1017029" y="22357"/>
                  </a:lnTo>
                  <a:lnTo>
                    <a:pt x="1062319" y="14509"/>
                  </a:lnTo>
                  <a:lnTo>
                    <a:pt x="1107695" y="8363"/>
                  </a:lnTo>
                  <a:lnTo>
                    <a:pt x="1153112" y="3905"/>
                  </a:lnTo>
                  <a:lnTo>
                    <a:pt x="1198527" y="1122"/>
                  </a:lnTo>
                  <a:lnTo>
                    <a:pt x="1243894" y="0"/>
                  </a:lnTo>
                  <a:lnTo>
                    <a:pt x="1289170" y="525"/>
                  </a:lnTo>
                  <a:lnTo>
                    <a:pt x="1334309" y="2685"/>
                  </a:lnTo>
                  <a:lnTo>
                    <a:pt x="1379268" y="6465"/>
                  </a:lnTo>
                  <a:lnTo>
                    <a:pt x="1424002" y="11852"/>
                  </a:lnTo>
                  <a:lnTo>
                    <a:pt x="1468467" y="18833"/>
                  </a:lnTo>
                  <a:lnTo>
                    <a:pt x="1512617" y="27394"/>
                  </a:lnTo>
                  <a:lnTo>
                    <a:pt x="1556408" y="37521"/>
                  </a:lnTo>
                  <a:lnTo>
                    <a:pt x="1599797" y="49201"/>
                  </a:lnTo>
                  <a:lnTo>
                    <a:pt x="1642738" y="62420"/>
                  </a:lnTo>
                  <a:lnTo>
                    <a:pt x="1685188" y="77165"/>
                  </a:lnTo>
                  <a:lnTo>
                    <a:pt x="1727101" y="93423"/>
                  </a:lnTo>
                  <a:lnTo>
                    <a:pt x="1768433" y="111179"/>
                  </a:lnTo>
                  <a:lnTo>
                    <a:pt x="1809139" y="130420"/>
                  </a:lnTo>
                  <a:lnTo>
                    <a:pt x="1849176" y="151132"/>
                  </a:lnTo>
                  <a:lnTo>
                    <a:pt x="1888498" y="173303"/>
                  </a:lnTo>
                  <a:lnTo>
                    <a:pt x="1927062" y="196918"/>
                  </a:lnTo>
                  <a:lnTo>
                    <a:pt x="1964823" y="221964"/>
                  </a:lnTo>
                  <a:lnTo>
                    <a:pt x="2001735" y="248428"/>
                  </a:lnTo>
                  <a:lnTo>
                    <a:pt x="2037756" y="276295"/>
                  </a:lnTo>
                  <a:lnTo>
                    <a:pt x="2072840" y="305553"/>
                  </a:lnTo>
                  <a:lnTo>
                    <a:pt x="2106943" y="336188"/>
                  </a:lnTo>
                  <a:lnTo>
                    <a:pt x="2140020" y="368185"/>
                  </a:lnTo>
                  <a:lnTo>
                    <a:pt x="2172027" y="401533"/>
                  </a:lnTo>
                  <a:lnTo>
                    <a:pt x="2202920" y="436217"/>
                  </a:lnTo>
                  <a:lnTo>
                    <a:pt x="2232653" y="472223"/>
                  </a:lnTo>
                  <a:lnTo>
                    <a:pt x="2261183" y="509538"/>
                  </a:lnTo>
                  <a:lnTo>
                    <a:pt x="2288465" y="548149"/>
                  </a:lnTo>
                  <a:lnTo>
                    <a:pt x="2314455" y="588042"/>
                  </a:lnTo>
                  <a:lnTo>
                    <a:pt x="2339108" y="629203"/>
                  </a:lnTo>
                  <a:lnTo>
                    <a:pt x="2310885" y="590641"/>
                  </a:lnTo>
                  <a:lnTo>
                    <a:pt x="2281394" y="553417"/>
                  </a:lnTo>
                  <a:lnTo>
                    <a:pt x="2250681" y="517543"/>
                  </a:lnTo>
                  <a:lnTo>
                    <a:pt x="2218794" y="483036"/>
                  </a:lnTo>
                  <a:lnTo>
                    <a:pt x="2185780" y="449908"/>
                  </a:lnTo>
                  <a:lnTo>
                    <a:pt x="2151684" y="418173"/>
                  </a:lnTo>
                  <a:lnTo>
                    <a:pt x="2116553" y="387847"/>
                  </a:lnTo>
                  <a:lnTo>
                    <a:pt x="2080434" y="358942"/>
                  </a:lnTo>
                  <a:lnTo>
                    <a:pt x="2043375" y="331474"/>
                  </a:lnTo>
                  <a:lnTo>
                    <a:pt x="2005420" y="305455"/>
                  </a:lnTo>
                  <a:lnTo>
                    <a:pt x="1966618" y="280900"/>
                  </a:lnTo>
                  <a:lnTo>
                    <a:pt x="1927015" y="257824"/>
                  </a:lnTo>
                  <a:lnTo>
                    <a:pt x="1886658" y="236240"/>
                  </a:lnTo>
                  <a:lnTo>
                    <a:pt x="1845593" y="216162"/>
                  </a:lnTo>
                  <a:lnTo>
                    <a:pt x="1803866" y="197605"/>
                  </a:lnTo>
                  <a:lnTo>
                    <a:pt x="1761526" y="180582"/>
                  </a:lnTo>
                  <a:lnTo>
                    <a:pt x="1718618" y="165107"/>
                  </a:lnTo>
                  <a:lnTo>
                    <a:pt x="1675188" y="151196"/>
                  </a:lnTo>
                  <a:lnTo>
                    <a:pt x="1631285" y="138861"/>
                  </a:lnTo>
                  <a:lnTo>
                    <a:pt x="1586954" y="128117"/>
                  </a:lnTo>
                  <a:lnTo>
                    <a:pt x="1542242" y="118977"/>
                  </a:lnTo>
                  <a:lnTo>
                    <a:pt x="1497196" y="111457"/>
                  </a:lnTo>
                  <a:lnTo>
                    <a:pt x="1451862" y="105570"/>
                  </a:lnTo>
                  <a:lnTo>
                    <a:pt x="1406288" y="101330"/>
                  </a:lnTo>
                  <a:lnTo>
                    <a:pt x="1360520" y="98751"/>
                  </a:lnTo>
                  <a:lnTo>
                    <a:pt x="1314604" y="97847"/>
                  </a:lnTo>
                  <a:lnTo>
                    <a:pt x="1268587" y="98633"/>
                  </a:lnTo>
                  <a:lnTo>
                    <a:pt x="1222516" y="101122"/>
                  </a:lnTo>
                  <a:lnTo>
                    <a:pt x="1176438" y="105329"/>
                  </a:lnTo>
                  <a:lnTo>
                    <a:pt x="1130400" y="111267"/>
                  </a:lnTo>
                  <a:lnTo>
                    <a:pt x="1084447" y="118951"/>
                  </a:lnTo>
                  <a:lnTo>
                    <a:pt x="1038627" y="128395"/>
                  </a:lnTo>
                  <a:lnTo>
                    <a:pt x="992987" y="139613"/>
                  </a:lnTo>
                  <a:lnTo>
                    <a:pt x="947572" y="152618"/>
                  </a:lnTo>
                  <a:lnTo>
                    <a:pt x="902431" y="167425"/>
                  </a:lnTo>
                  <a:lnTo>
                    <a:pt x="857609" y="184049"/>
                  </a:lnTo>
                  <a:lnTo>
                    <a:pt x="813153" y="202503"/>
                  </a:lnTo>
                  <a:lnTo>
                    <a:pt x="769110" y="222801"/>
                  </a:lnTo>
                  <a:lnTo>
                    <a:pt x="725526" y="244957"/>
                  </a:lnTo>
                  <a:lnTo>
                    <a:pt x="683503" y="268299"/>
                  </a:lnTo>
                  <a:lnTo>
                    <a:pt x="642727" y="293007"/>
                  </a:lnTo>
                  <a:lnTo>
                    <a:pt x="603210" y="319037"/>
                  </a:lnTo>
                  <a:lnTo>
                    <a:pt x="564967" y="346344"/>
                  </a:lnTo>
                  <a:lnTo>
                    <a:pt x="528011" y="374885"/>
                  </a:lnTo>
                  <a:lnTo>
                    <a:pt x="492356" y="404615"/>
                  </a:lnTo>
                  <a:lnTo>
                    <a:pt x="458014" y="435491"/>
                  </a:lnTo>
                  <a:lnTo>
                    <a:pt x="424999" y="467469"/>
                  </a:lnTo>
                  <a:lnTo>
                    <a:pt x="393324" y="500504"/>
                  </a:lnTo>
                  <a:lnTo>
                    <a:pt x="363004" y="534553"/>
                  </a:lnTo>
                  <a:lnTo>
                    <a:pt x="334051" y="569571"/>
                  </a:lnTo>
                  <a:lnTo>
                    <a:pt x="306479" y="605515"/>
                  </a:lnTo>
                  <a:lnTo>
                    <a:pt x="280301" y="642340"/>
                  </a:lnTo>
                  <a:lnTo>
                    <a:pt x="255530" y="680003"/>
                  </a:lnTo>
                  <a:lnTo>
                    <a:pt x="232181" y="718459"/>
                  </a:lnTo>
                  <a:lnTo>
                    <a:pt x="210265" y="757665"/>
                  </a:lnTo>
                  <a:lnTo>
                    <a:pt x="189798" y="797576"/>
                  </a:lnTo>
                  <a:lnTo>
                    <a:pt x="170792" y="838148"/>
                  </a:lnTo>
                  <a:lnTo>
                    <a:pt x="153260" y="879338"/>
                  </a:lnTo>
                  <a:lnTo>
                    <a:pt x="137216" y="921101"/>
                  </a:lnTo>
                  <a:lnTo>
                    <a:pt x="122674" y="963394"/>
                  </a:lnTo>
                  <a:lnTo>
                    <a:pt x="109646" y="1006172"/>
                  </a:lnTo>
                  <a:lnTo>
                    <a:pt x="98147" y="1049392"/>
                  </a:lnTo>
                  <a:lnTo>
                    <a:pt x="88189" y="1093008"/>
                  </a:lnTo>
                  <a:lnTo>
                    <a:pt x="79786" y="1136978"/>
                  </a:lnTo>
                  <a:lnTo>
                    <a:pt x="72952" y="1181258"/>
                  </a:lnTo>
                  <a:lnTo>
                    <a:pt x="67699" y="1225802"/>
                  </a:lnTo>
                  <a:lnTo>
                    <a:pt x="64042" y="1270568"/>
                  </a:lnTo>
                  <a:lnTo>
                    <a:pt x="61993" y="1315511"/>
                  </a:lnTo>
                  <a:lnTo>
                    <a:pt x="61566" y="1360588"/>
                  </a:lnTo>
                  <a:lnTo>
                    <a:pt x="62775" y="1405753"/>
                  </a:lnTo>
                  <a:lnTo>
                    <a:pt x="65633" y="1450964"/>
                  </a:lnTo>
                  <a:lnTo>
                    <a:pt x="70152" y="1496176"/>
                  </a:lnTo>
                  <a:lnTo>
                    <a:pt x="76348" y="1541345"/>
                  </a:lnTo>
                  <a:lnTo>
                    <a:pt x="84232" y="1586428"/>
                  </a:lnTo>
                  <a:lnTo>
                    <a:pt x="93819" y="1631379"/>
                  </a:lnTo>
                  <a:lnTo>
                    <a:pt x="105122" y="1676156"/>
                  </a:lnTo>
                  <a:lnTo>
                    <a:pt x="118154" y="1720713"/>
                  </a:lnTo>
                  <a:lnTo>
                    <a:pt x="132929" y="1765008"/>
                  </a:lnTo>
                  <a:lnTo>
                    <a:pt x="149459" y="1808996"/>
                  </a:lnTo>
                  <a:lnTo>
                    <a:pt x="167760" y="1852633"/>
                  </a:lnTo>
                  <a:lnTo>
                    <a:pt x="187843" y="1895875"/>
                  </a:lnTo>
                  <a:lnTo>
                    <a:pt x="209722" y="1938679"/>
                  </a:lnTo>
                  <a:lnTo>
                    <a:pt x="228334" y="1973570"/>
                  </a:lnTo>
                  <a:close/>
                </a:path>
              </a:pathLst>
            </a:custGeom>
            <a:solidFill>
              <a:srgbClr val="FF99FF">
                <a:alpha val="54899"/>
              </a:srgbClr>
            </a:solidFill>
          </p:spPr>
          <p:txBody>
            <a:bodyPr wrap="square" lIns="0" tIns="0" rIns="0" bIns="0" rtlCol="0"/>
            <a:lstStyle/>
            <a:p>
              <a:endParaRPr/>
            </a:p>
          </p:txBody>
        </p:sp>
        <p:sp>
          <p:nvSpPr>
            <p:cNvPr id="18" name="object 18"/>
            <p:cNvSpPr/>
            <p:nvPr/>
          </p:nvSpPr>
          <p:spPr>
            <a:xfrm>
              <a:off x="1566931" y="6389981"/>
              <a:ext cx="1530985" cy="1932305"/>
            </a:xfrm>
            <a:custGeom>
              <a:avLst/>
              <a:gdLst/>
              <a:ahLst/>
              <a:cxnLst/>
              <a:rect l="l" t="t" r="r" b="b"/>
              <a:pathLst>
                <a:path w="1530985" h="1932304">
                  <a:moveTo>
                    <a:pt x="0" y="1920089"/>
                  </a:moveTo>
                  <a:lnTo>
                    <a:pt x="33644" y="1879760"/>
                  </a:lnTo>
                  <a:lnTo>
                    <a:pt x="62116" y="1834985"/>
                  </a:lnTo>
                  <a:lnTo>
                    <a:pt x="86537" y="1786368"/>
                  </a:lnTo>
                  <a:lnTo>
                    <a:pt x="108030" y="1734510"/>
                  </a:lnTo>
                  <a:lnTo>
                    <a:pt x="119875" y="1711869"/>
                  </a:lnTo>
                  <a:lnTo>
                    <a:pt x="156108" y="1677448"/>
                  </a:lnTo>
                  <a:lnTo>
                    <a:pt x="205902" y="1654312"/>
                  </a:lnTo>
                  <a:lnTo>
                    <a:pt x="265458" y="1638627"/>
                  </a:lnTo>
                  <a:lnTo>
                    <a:pt x="364791" y="1620678"/>
                  </a:lnTo>
                  <a:lnTo>
                    <a:pt x="398670" y="1614265"/>
                  </a:lnTo>
                  <a:lnTo>
                    <a:pt x="464730" y="1597917"/>
                  </a:lnTo>
                  <a:lnTo>
                    <a:pt x="525365" y="1573677"/>
                  </a:lnTo>
                  <a:lnTo>
                    <a:pt x="576776" y="1537710"/>
                  </a:lnTo>
                  <a:lnTo>
                    <a:pt x="615165" y="1486180"/>
                  </a:lnTo>
                  <a:lnTo>
                    <a:pt x="636737" y="1415252"/>
                  </a:lnTo>
                  <a:lnTo>
                    <a:pt x="640029" y="1371315"/>
                  </a:lnTo>
                  <a:lnTo>
                    <a:pt x="637692" y="1321089"/>
                  </a:lnTo>
                  <a:lnTo>
                    <a:pt x="633814" y="1272045"/>
                  </a:lnTo>
                  <a:lnTo>
                    <a:pt x="631956" y="1223444"/>
                  </a:lnTo>
                  <a:lnTo>
                    <a:pt x="632130" y="1175346"/>
                  </a:lnTo>
                  <a:lnTo>
                    <a:pt x="634347" y="1127810"/>
                  </a:lnTo>
                  <a:lnTo>
                    <a:pt x="638621" y="1080896"/>
                  </a:lnTo>
                  <a:lnTo>
                    <a:pt x="644962" y="1034661"/>
                  </a:lnTo>
                  <a:lnTo>
                    <a:pt x="653382" y="989167"/>
                  </a:lnTo>
                  <a:lnTo>
                    <a:pt x="663894" y="944471"/>
                  </a:lnTo>
                  <a:lnTo>
                    <a:pt x="676509" y="900633"/>
                  </a:lnTo>
                  <a:lnTo>
                    <a:pt x="691240" y="857713"/>
                  </a:lnTo>
                  <a:lnTo>
                    <a:pt x="708098" y="815769"/>
                  </a:lnTo>
                  <a:lnTo>
                    <a:pt x="727095" y="774860"/>
                  </a:lnTo>
                  <a:lnTo>
                    <a:pt x="748243" y="735047"/>
                  </a:lnTo>
                  <a:lnTo>
                    <a:pt x="771554" y="696387"/>
                  </a:lnTo>
                  <a:lnTo>
                    <a:pt x="797039" y="658941"/>
                  </a:lnTo>
                  <a:lnTo>
                    <a:pt x="824712" y="622768"/>
                  </a:lnTo>
                  <a:lnTo>
                    <a:pt x="854583" y="587926"/>
                  </a:lnTo>
                  <a:lnTo>
                    <a:pt x="886665" y="554474"/>
                  </a:lnTo>
                  <a:lnTo>
                    <a:pt x="920969" y="522473"/>
                  </a:lnTo>
                  <a:lnTo>
                    <a:pt x="957508" y="491981"/>
                  </a:lnTo>
                  <a:lnTo>
                    <a:pt x="996292" y="463058"/>
                  </a:lnTo>
                  <a:lnTo>
                    <a:pt x="1037336" y="435762"/>
                  </a:lnTo>
                  <a:lnTo>
                    <a:pt x="1080649" y="410153"/>
                  </a:lnTo>
                  <a:lnTo>
                    <a:pt x="1126244" y="386290"/>
                  </a:lnTo>
                  <a:lnTo>
                    <a:pt x="1174133" y="364233"/>
                  </a:lnTo>
                  <a:lnTo>
                    <a:pt x="1237591" y="333174"/>
                  </a:lnTo>
                  <a:lnTo>
                    <a:pt x="1289549" y="300407"/>
                  </a:lnTo>
                  <a:lnTo>
                    <a:pt x="1330975" y="266364"/>
                  </a:lnTo>
                  <a:lnTo>
                    <a:pt x="1362836" y="231479"/>
                  </a:lnTo>
                  <a:lnTo>
                    <a:pt x="1386098" y="196183"/>
                  </a:lnTo>
                  <a:lnTo>
                    <a:pt x="1401727" y="160909"/>
                  </a:lnTo>
                  <a:lnTo>
                    <a:pt x="1413956" y="92156"/>
                  </a:lnTo>
                  <a:lnTo>
                    <a:pt x="1412488" y="59541"/>
                  </a:lnTo>
                  <a:lnTo>
                    <a:pt x="1407255" y="28679"/>
                  </a:lnTo>
                  <a:lnTo>
                    <a:pt x="1399223" y="0"/>
                  </a:lnTo>
                  <a:lnTo>
                    <a:pt x="1418994" y="43481"/>
                  </a:lnTo>
                  <a:lnTo>
                    <a:pt x="1437109" y="87320"/>
                  </a:lnTo>
                  <a:lnTo>
                    <a:pt x="1453580" y="131478"/>
                  </a:lnTo>
                  <a:lnTo>
                    <a:pt x="1468418" y="175918"/>
                  </a:lnTo>
                  <a:lnTo>
                    <a:pt x="1481635" y="220602"/>
                  </a:lnTo>
                  <a:lnTo>
                    <a:pt x="1493244" y="265492"/>
                  </a:lnTo>
                  <a:lnTo>
                    <a:pt x="1503255" y="310549"/>
                  </a:lnTo>
                  <a:lnTo>
                    <a:pt x="1511679" y="355737"/>
                  </a:lnTo>
                  <a:lnTo>
                    <a:pt x="1518530" y="401017"/>
                  </a:lnTo>
                  <a:lnTo>
                    <a:pt x="1523818" y="446351"/>
                  </a:lnTo>
                  <a:lnTo>
                    <a:pt x="1527554" y="491701"/>
                  </a:lnTo>
                  <a:lnTo>
                    <a:pt x="1529751" y="537031"/>
                  </a:lnTo>
                  <a:lnTo>
                    <a:pt x="1530421" y="582301"/>
                  </a:lnTo>
                  <a:lnTo>
                    <a:pt x="1529574" y="627473"/>
                  </a:lnTo>
                  <a:lnTo>
                    <a:pt x="1527223" y="672511"/>
                  </a:lnTo>
                  <a:lnTo>
                    <a:pt x="1523379" y="717376"/>
                  </a:lnTo>
                  <a:lnTo>
                    <a:pt x="1518053" y="762030"/>
                  </a:lnTo>
                  <a:lnTo>
                    <a:pt x="1511258" y="806435"/>
                  </a:lnTo>
                  <a:lnTo>
                    <a:pt x="1503004" y="850554"/>
                  </a:lnTo>
                  <a:lnTo>
                    <a:pt x="1493305" y="894349"/>
                  </a:lnTo>
                  <a:lnTo>
                    <a:pt x="1482170" y="937781"/>
                  </a:lnTo>
                  <a:lnTo>
                    <a:pt x="1469612" y="980813"/>
                  </a:lnTo>
                  <a:lnTo>
                    <a:pt x="1455643" y="1023407"/>
                  </a:lnTo>
                  <a:lnTo>
                    <a:pt x="1440274" y="1065525"/>
                  </a:lnTo>
                  <a:lnTo>
                    <a:pt x="1423516" y="1107129"/>
                  </a:lnTo>
                  <a:lnTo>
                    <a:pt x="1405382" y="1148182"/>
                  </a:lnTo>
                  <a:lnTo>
                    <a:pt x="1385882" y="1188645"/>
                  </a:lnTo>
                  <a:lnTo>
                    <a:pt x="1365030" y="1228481"/>
                  </a:lnTo>
                  <a:lnTo>
                    <a:pt x="1342835" y="1267651"/>
                  </a:lnTo>
                  <a:lnTo>
                    <a:pt x="1319310" y="1306119"/>
                  </a:lnTo>
                  <a:lnTo>
                    <a:pt x="1294467" y="1343845"/>
                  </a:lnTo>
                  <a:lnTo>
                    <a:pt x="1268317" y="1380792"/>
                  </a:lnTo>
                  <a:lnTo>
                    <a:pt x="1240871" y="1416923"/>
                  </a:lnTo>
                  <a:lnTo>
                    <a:pt x="1212142" y="1452199"/>
                  </a:lnTo>
                  <a:lnTo>
                    <a:pt x="1182141" y="1486582"/>
                  </a:lnTo>
                  <a:lnTo>
                    <a:pt x="1150879" y="1520035"/>
                  </a:lnTo>
                  <a:lnTo>
                    <a:pt x="1118369" y="1552520"/>
                  </a:lnTo>
                  <a:lnTo>
                    <a:pt x="1084621" y="1583999"/>
                  </a:lnTo>
                  <a:lnTo>
                    <a:pt x="1049648" y="1614433"/>
                  </a:lnTo>
                  <a:lnTo>
                    <a:pt x="1013461" y="1643786"/>
                  </a:lnTo>
                  <a:lnTo>
                    <a:pt x="976072" y="1672019"/>
                  </a:lnTo>
                  <a:lnTo>
                    <a:pt x="937492" y="1699094"/>
                  </a:lnTo>
                  <a:lnTo>
                    <a:pt x="897733" y="1724974"/>
                  </a:lnTo>
                  <a:lnTo>
                    <a:pt x="856806" y="1749620"/>
                  </a:lnTo>
                  <a:lnTo>
                    <a:pt x="814724" y="1772995"/>
                  </a:lnTo>
                  <a:lnTo>
                    <a:pt x="768710" y="1796410"/>
                  </a:lnTo>
                  <a:lnTo>
                    <a:pt x="722206" y="1817912"/>
                  </a:lnTo>
                  <a:lnTo>
                    <a:pt x="675262" y="1837514"/>
                  </a:lnTo>
                  <a:lnTo>
                    <a:pt x="627928" y="1855229"/>
                  </a:lnTo>
                  <a:lnTo>
                    <a:pt x="580255" y="1871073"/>
                  </a:lnTo>
                  <a:lnTo>
                    <a:pt x="532293" y="1885057"/>
                  </a:lnTo>
                  <a:lnTo>
                    <a:pt x="484092" y="1897196"/>
                  </a:lnTo>
                  <a:lnTo>
                    <a:pt x="435702" y="1907503"/>
                  </a:lnTo>
                  <a:lnTo>
                    <a:pt x="387174" y="1915993"/>
                  </a:lnTo>
                  <a:lnTo>
                    <a:pt x="338557" y="1922677"/>
                  </a:lnTo>
                  <a:lnTo>
                    <a:pt x="289903" y="1927571"/>
                  </a:lnTo>
                  <a:lnTo>
                    <a:pt x="241262" y="1930688"/>
                  </a:lnTo>
                  <a:lnTo>
                    <a:pt x="192683" y="1932041"/>
                  </a:lnTo>
                  <a:lnTo>
                    <a:pt x="144217" y="1931644"/>
                  </a:lnTo>
                  <a:lnTo>
                    <a:pt x="95914" y="1929511"/>
                  </a:lnTo>
                  <a:lnTo>
                    <a:pt x="47825" y="1925654"/>
                  </a:lnTo>
                  <a:lnTo>
                    <a:pt x="0" y="1920089"/>
                  </a:lnTo>
                  <a:close/>
                </a:path>
              </a:pathLst>
            </a:custGeom>
            <a:solidFill>
              <a:srgbClr val="FF99FF">
                <a:alpha val="10198"/>
              </a:srgbClr>
            </a:solidFill>
          </p:spPr>
          <p:txBody>
            <a:bodyPr wrap="square" lIns="0" tIns="0" rIns="0" bIns="0" rtlCol="0"/>
            <a:lstStyle/>
            <a:p>
              <a:endParaRPr/>
            </a:p>
          </p:txBody>
        </p:sp>
        <p:pic>
          <p:nvPicPr>
            <p:cNvPr id="19" name="object 19"/>
            <p:cNvPicPr/>
            <p:nvPr/>
          </p:nvPicPr>
          <p:blipFill>
            <a:blip r:embed="rId14" cstate="print"/>
            <a:stretch>
              <a:fillRect/>
            </a:stretch>
          </p:blipFill>
          <p:spPr>
            <a:xfrm>
              <a:off x="0" y="6790677"/>
              <a:ext cx="4163753" cy="1118851"/>
            </a:xfrm>
            <a:prstGeom prst="rect">
              <a:avLst/>
            </a:prstGeom>
          </p:spPr>
        </p:pic>
        <p:sp>
          <p:nvSpPr>
            <p:cNvPr id="20" name="object 20"/>
            <p:cNvSpPr/>
            <p:nvPr/>
          </p:nvSpPr>
          <p:spPr>
            <a:xfrm>
              <a:off x="15707278" y="2085628"/>
              <a:ext cx="2579370" cy="2578735"/>
            </a:xfrm>
            <a:custGeom>
              <a:avLst/>
              <a:gdLst/>
              <a:ahLst/>
              <a:cxnLst/>
              <a:rect l="l" t="t" r="r" b="b"/>
              <a:pathLst>
                <a:path w="2579369" h="2578735">
                  <a:moveTo>
                    <a:pt x="1289621" y="2578515"/>
                  </a:moveTo>
                  <a:lnTo>
                    <a:pt x="1244632" y="2577734"/>
                  </a:lnTo>
                  <a:lnTo>
                    <a:pt x="1199686" y="2575393"/>
                  </a:lnTo>
                  <a:lnTo>
                    <a:pt x="1154829" y="2571491"/>
                  </a:lnTo>
                  <a:lnTo>
                    <a:pt x="1110104" y="2566029"/>
                  </a:lnTo>
                  <a:lnTo>
                    <a:pt x="1065555" y="2559006"/>
                  </a:lnTo>
                  <a:lnTo>
                    <a:pt x="1021226" y="2550422"/>
                  </a:lnTo>
                  <a:lnTo>
                    <a:pt x="977161" y="2540277"/>
                  </a:lnTo>
                  <a:lnTo>
                    <a:pt x="933404" y="2528571"/>
                  </a:lnTo>
                  <a:lnTo>
                    <a:pt x="889999" y="2515305"/>
                  </a:lnTo>
                  <a:lnTo>
                    <a:pt x="846990" y="2500478"/>
                  </a:lnTo>
                  <a:lnTo>
                    <a:pt x="804421" y="2484091"/>
                  </a:lnTo>
                  <a:lnTo>
                    <a:pt x="762337" y="2466142"/>
                  </a:lnTo>
                  <a:lnTo>
                    <a:pt x="720781" y="2446633"/>
                  </a:lnTo>
                  <a:lnTo>
                    <a:pt x="679796" y="2425563"/>
                  </a:lnTo>
                  <a:lnTo>
                    <a:pt x="639428" y="2402933"/>
                  </a:lnTo>
                  <a:lnTo>
                    <a:pt x="599721" y="2378742"/>
                  </a:lnTo>
                  <a:lnTo>
                    <a:pt x="560717" y="2352990"/>
                  </a:lnTo>
                  <a:lnTo>
                    <a:pt x="522461" y="2325677"/>
                  </a:lnTo>
                  <a:lnTo>
                    <a:pt x="484998" y="2296803"/>
                  </a:lnTo>
                  <a:lnTo>
                    <a:pt x="448371" y="2266369"/>
                  </a:lnTo>
                  <a:lnTo>
                    <a:pt x="412625" y="2234374"/>
                  </a:lnTo>
                  <a:lnTo>
                    <a:pt x="377802" y="2200819"/>
                  </a:lnTo>
                  <a:lnTo>
                    <a:pt x="344237" y="2166006"/>
                  </a:lnTo>
                  <a:lnTo>
                    <a:pt x="312233" y="2130269"/>
                  </a:lnTo>
                  <a:lnTo>
                    <a:pt x="281790" y="2093653"/>
                  </a:lnTo>
                  <a:lnTo>
                    <a:pt x="252909" y="2056200"/>
                  </a:lnTo>
                  <a:lnTo>
                    <a:pt x="225588" y="2017955"/>
                  </a:lnTo>
                  <a:lnTo>
                    <a:pt x="199829" y="1978963"/>
                  </a:lnTo>
                  <a:lnTo>
                    <a:pt x="175631" y="1939266"/>
                  </a:lnTo>
                  <a:lnTo>
                    <a:pt x="152994" y="1898910"/>
                  </a:lnTo>
                  <a:lnTo>
                    <a:pt x="131918" y="1857937"/>
                  </a:lnTo>
                  <a:lnTo>
                    <a:pt x="112404" y="1816392"/>
                  </a:lnTo>
                  <a:lnTo>
                    <a:pt x="94450" y="1774320"/>
                  </a:lnTo>
                  <a:lnTo>
                    <a:pt x="78058" y="1731763"/>
                  </a:lnTo>
                  <a:lnTo>
                    <a:pt x="63227" y="1688766"/>
                  </a:lnTo>
                  <a:lnTo>
                    <a:pt x="49957" y="1645374"/>
                  </a:lnTo>
                  <a:lnTo>
                    <a:pt x="38248" y="1601629"/>
                  </a:lnTo>
                  <a:lnTo>
                    <a:pt x="28101" y="1557577"/>
                  </a:lnTo>
                  <a:lnTo>
                    <a:pt x="19514" y="1513260"/>
                  </a:lnTo>
                  <a:lnTo>
                    <a:pt x="12489" y="1468724"/>
                  </a:lnTo>
                  <a:lnTo>
                    <a:pt x="7025" y="1424011"/>
                  </a:lnTo>
                  <a:lnTo>
                    <a:pt x="3122" y="1379166"/>
                  </a:lnTo>
                  <a:lnTo>
                    <a:pt x="780" y="1334234"/>
                  </a:lnTo>
                  <a:lnTo>
                    <a:pt x="0" y="1289257"/>
                  </a:lnTo>
                  <a:lnTo>
                    <a:pt x="780" y="1244281"/>
                  </a:lnTo>
                  <a:lnTo>
                    <a:pt x="3122" y="1199348"/>
                  </a:lnTo>
                  <a:lnTo>
                    <a:pt x="7025" y="1154503"/>
                  </a:lnTo>
                  <a:lnTo>
                    <a:pt x="12489" y="1109791"/>
                  </a:lnTo>
                  <a:lnTo>
                    <a:pt x="19514" y="1065254"/>
                  </a:lnTo>
                  <a:lnTo>
                    <a:pt x="28101" y="1020938"/>
                  </a:lnTo>
                  <a:lnTo>
                    <a:pt x="38248" y="976885"/>
                  </a:lnTo>
                  <a:lnTo>
                    <a:pt x="49957" y="933140"/>
                  </a:lnTo>
                  <a:lnTo>
                    <a:pt x="63227" y="889748"/>
                  </a:lnTo>
                  <a:lnTo>
                    <a:pt x="78058" y="846751"/>
                  </a:lnTo>
                  <a:lnTo>
                    <a:pt x="94450" y="804195"/>
                  </a:lnTo>
                  <a:lnTo>
                    <a:pt x="112404" y="762122"/>
                  </a:lnTo>
                  <a:lnTo>
                    <a:pt x="131918" y="720577"/>
                  </a:lnTo>
                  <a:lnTo>
                    <a:pt x="152994" y="679605"/>
                  </a:lnTo>
                  <a:lnTo>
                    <a:pt x="175631" y="639248"/>
                  </a:lnTo>
                  <a:lnTo>
                    <a:pt x="199829" y="599551"/>
                  </a:lnTo>
                  <a:lnTo>
                    <a:pt x="225588" y="560559"/>
                  </a:lnTo>
                  <a:lnTo>
                    <a:pt x="252909" y="522314"/>
                  </a:lnTo>
                  <a:lnTo>
                    <a:pt x="281790" y="484862"/>
                  </a:lnTo>
                  <a:lnTo>
                    <a:pt x="312233" y="448245"/>
                  </a:lnTo>
                  <a:lnTo>
                    <a:pt x="344237" y="412508"/>
                  </a:lnTo>
                  <a:lnTo>
                    <a:pt x="377802" y="377696"/>
                  </a:lnTo>
                  <a:lnTo>
                    <a:pt x="412625" y="344140"/>
                  </a:lnTo>
                  <a:lnTo>
                    <a:pt x="448371" y="312145"/>
                  </a:lnTo>
                  <a:lnTo>
                    <a:pt x="484998" y="281711"/>
                  </a:lnTo>
                  <a:lnTo>
                    <a:pt x="522461" y="252837"/>
                  </a:lnTo>
                  <a:lnTo>
                    <a:pt x="560717" y="225525"/>
                  </a:lnTo>
                  <a:lnTo>
                    <a:pt x="599721" y="199773"/>
                  </a:lnTo>
                  <a:lnTo>
                    <a:pt x="639428" y="175581"/>
                  </a:lnTo>
                  <a:lnTo>
                    <a:pt x="679796" y="152951"/>
                  </a:lnTo>
                  <a:lnTo>
                    <a:pt x="720781" y="131881"/>
                  </a:lnTo>
                  <a:lnTo>
                    <a:pt x="762337" y="112372"/>
                  </a:lnTo>
                  <a:lnTo>
                    <a:pt x="804421" y="94424"/>
                  </a:lnTo>
                  <a:lnTo>
                    <a:pt x="846990" y="78036"/>
                  </a:lnTo>
                  <a:lnTo>
                    <a:pt x="889999" y="63209"/>
                  </a:lnTo>
                  <a:lnTo>
                    <a:pt x="933404" y="49943"/>
                  </a:lnTo>
                  <a:lnTo>
                    <a:pt x="977161" y="38237"/>
                  </a:lnTo>
                  <a:lnTo>
                    <a:pt x="1021226" y="28093"/>
                  </a:lnTo>
                  <a:lnTo>
                    <a:pt x="1065555" y="19509"/>
                  </a:lnTo>
                  <a:lnTo>
                    <a:pt x="1110104" y="12485"/>
                  </a:lnTo>
                  <a:lnTo>
                    <a:pt x="1154829" y="7023"/>
                  </a:lnTo>
                  <a:lnTo>
                    <a:pt x="1199686" y="3121"/>
                  </a:lnTo>
                  <a:lnTo>
                    <a:pt x="1244632" y="780"/>
                  </a:lnTo>
                  <a:lnTo>
                    <a:pt x="1289621" y="0"/>
                  </a:lnTo>
                  <a:lnTo>
                    <a:pt x="1334610" y="780"/>
                  </a:lnTo>
                  <a:lnTo>
                    <a:pt x="1379555" y="3121"/>
                  </a:lnTo>
                  <a:lnTo>
                    <a:pt x="1424413" y="7023"/>
                  </a:lnTo>
                  <a:lnTo>
                    <a:pt x="1469138" y="12485"/>
                  </a:lnTo>
                  <a:lnTo>
                    <a:pt x="1513687" y="19509"/>
                  </a:lnTo>
                  <a:lnTo>
                    <a:pt x="1558016" y="28093"/>
                  </a:lnTo>
                  <a:lnTo>
                    <a:pt x="1602081" y="38237"/>
                  </a:lnTo>
                  <a:lnTo>
                    <a:pt x="1645838" y="49943"/>
                  </a:lnTo>
                  <a:lnTo>
                    <a:pt x="1689243" y="63209"/>
                  </a:lnTo>
                  <a:lnTo>
                    <a:pt x="1732252" y="78036"/>
                  </a:lnTo>
                  <a:lnTo>
                    <a:pt x="1774820" y="94424"/>
                  </a:lnTo>
                  <a:lnTo>
                    <a:pt x="1816905" y="112372"/>
                  </a:lnTo>
                  <a:lnTo>
                    <a:pt x="1858461" y="131881"/>
                  </a:lnTo>
                  <a:lnTo>
                    <a:pt x="1899445" y="152951"/>
                  </a:lnTo>
                  <a:lnTo>
                    <a:pt x="1939813" y="175581"/>
                  </a:lnTo>
                  <a:lnTo>
                    <a:pt x="1979521" y="199773"/>
                  </a:lnTo>
                  <a:lnTo>
                    <a:pt x="2018525" y="225525"/>
                  </a:lnTo>
                  <a:lnTo>
                    <a:pt x="2056780" y="252837"/>
                  </a:lnTo>
                  <a:lnTo>
                    <a:pt x="2094243" y="281711"/>
                  </a:lnTo>
                  <a:lnTo>
                    <a:pt x="2130870" y="312145"/>
                  </a:lnTo>
                  <a:lnTo>
                    <a:pt x="2166617" y="344140"/>
                  </a:lnTo>
                  <a:lnTo>
                    <a:pt x="2201440" y="377696"/>
                  </a:lnTo>
                  <a:lnTo>
                    <a:pt x="2235005" y="412508"/>
                  </a:lnTo>
                  <a:lnTo>
                    <a:pt x="2267009" y="448245"/>
                  </a:lnTo>
                  <a:lnTo>
                    <a:pt x="2297451" y="484862"/>
                  </a:lnTo>
                  <a:lnTo>
                    <a:pt x="2326333" y="522314"/>
                  </a:lnTo>
                  <a:lnTo>
                    <a:pt x="2353653" y="560559"/>
                  </a:lnTo>
                  <a:lnTo>
                    <a:pt x="2379413" y="599551"/>
                  </a:lnTo>
                  <a:lnTo>
                    <a:pt x="2403611" y="639248"/>
                  </a:lnTo>
                  <a:lnTo>
                    <a:pt x="2426248" y="679605"/>
                  </a:lnTo>
                  <a:lnTo>
                    <a:pt x="2447323" y="720577"/>
                  </a:lnTo>
                  <a:lnTo>
                    <a:pt x="2466838" y="762122"/>
                  </a:lnTo>
                  <a:lnTo>
                    <a:pt x="2484791" y="804195"/>
                  </a:lnTo>
                  <a:lnTo>
                    <a:pt x="2501184" y="846751"/>
                  </a:lnTo>
                  <a:lnTo>
                    <a:pt x="2516015" y="889748"/>
                  </a:lnTo>
                  <a:lnTo>
                    <a:pt x="2529285" y="933140"/>
                  </a:lnTo>
                  <a:lnTo>
                    <a:pt x="2540993" y="976885"/>
                  </a:lnTo>
                  <a:lnTo>
                    <a:pt x="2551141" y="1020938"/>
                  </a:lnTo>
                  <a:lnTo>
                    <a:pt x="2559727" y="1065254"/>
                  </a:lnTo>
                  <a:lnTo>
                    <a:pt x="2566753" y="1109791"/>
                  </a:lnTo>
                  <a:lnTo>
                    <a:pt x="2572217" y="1154503"/>
                  </a:lnTo>
                  <a:lnTo>
                    <a:pt x="2576120" y="1199348"/>
                  </a:lnTo>
                  <a:lnTo>
                    <a:pt x="2578461" y="1244281"/>
                  </a:lnTo>
                  <a:lnTo>
                    <a:pt x="2579242" y="1289257"/>
                  </a:lnTo>
                  <a:lnTo>
                    <a:pt x="2578461" y="1334234"/>
                  </a:lnTo>
                  <a:lnTo>
                    <a:pt x="2576120" y="1379166"/>
                  </a:lnTo>
                  <a:lnTo>
                    <a:pt x="2572217" y="1424011"/>
                  </a:lnTo>
                  <a:lnTo>
                    <a:pt x="2566753" y="1468724"/>
                  </a:lnTo>
                  <a:lnTo>
                    <a:pt x="2559727" y="1513260"/>
                  </a:lnTo>
                  <a:lnTo>
                    <a:pt x="2551141" y="1557577"/>
                  </a:lnTo>
                  <a:lnTo>
                    <a:pt x="2540993" y="1601629"/>
                  </a:lnTo>
                  <a:lnTo>
                    <a:pt x="2529285" y="1645374"/>
                  </a:lnTo>
                  <a:lnTo>
                    <a:pt x="2516015" y="1688766"/>
                  </a:lnTo>
                  <a:lnTo>
                    <a:pt x="2501184" y="1731763"/>
                  </a:lnTo>
                  <a:lnTo>
                    <a:pt x="2484791" y="1774320"/>
                  </a:lnTo>
                  <a:lnTo>
                    <a:pt x="2466838" y="1816392"/>
                  </a:lnTo>
                  <a:lnTo>
                    <a:pt x="2447323" y="1857937"/>
                  </a:lnTo>
                  <a:lnTo>
                    <a:pt x="2426248" y="1898910"/>
                  </a:lnTo>
                  <a:lnTo>
                    <a:pt x="2403611" y="1939266"/>
                  </a:lnTo>
                  <a:lnTo>
                    <a:pt x="2379413" y="1978963"/>
                  </a:lnTo>
                  <a:lnTo>
                    <a:pt x="2353653" y="2017955"/>
                  </a:lnTo>
                  <a:lnTo>
                    <a:pt x="2326333" y="2056200"/>
                  </a:lnTo>
                  <a:lnTo>
                    <a:pt x="2297451" y="2093653"/>
                  </a:lnTo>
                  <a:lnTo>
                    <a:pt x="2267009" y="2130269"/>
                  </a:lnTo>
                  <a:lnTo>
                    <a:pt x="2235005" y="2166006"/>
                  </a:lnTo>
                  <a:lnTo>
                    <a:pt x="2201440" y="2200819"/>
                  </a:lnTo>
                  <a:lnTo>
                    <a:pt x="2166617" y="2234374"/>
                  </a:lnTo>
                  <a:lnTo>
                    <a:pt x="2130870" y="2266369"/>
                  </a:lnTo>
                  <a:lnTo>
                    <a:pt x="2094243" y="2296803"/>
                  </a:lnTo>
                  <a:lnTo>
                    <a:pt x="2056780" y="2325677"/>
                  </a:lnTo>
                  <a:lnTo>
                    <a:pt x="2018525" y="2352990"/>
                  </a:lnTo>
                  <a:lnTo>
                    <a:pt x="1979521" y="2378742"/>
                  </a:lnTo>
                  <a:lnTo>
                    <a:pt x="1939813" y="2402933"/>
                  </a:lnTo>
                  <a:lnTo>
                    <a:pt x="1899445" y="2425563"/>
                  </a:lnTo>
                  <a:lnTo>
                    <a:pt x="1858461" y="2446633"/>
                  </a:lnTo>
                  <a:lnTo>
                    <a:pt x="1816905" y="2466142"/>
                  </a:lnTo>
                  <a:lnTo>
                    <a:pt x="1774820" y="2484091"/>
                  </a:lnTo>
                  <a:lnTo>
                    <a:pt x="1732252" y="2500478"/>
                  </a:lnTo>
                  <a:lnTo>
                    <a:pt x="1689243" y="2515305"/>
                  </a:lnTo>
                  <a:lnTo>
                    <a:pt x="1645838" y="2528571"/>
                  </a:lnTo>
                  <a:lnTo>
                    <a:pt x="1602081" y="2540277"/>
                  </a:lnTo>
                  <a:lnTo>
                    <a:pt x="1558016" y="2550422"/>
                  </a:lnTo>
                  <a:lnTo>
                    <a:pt x="1513687" y="2559006"/>
                  </a:lnTo>
                  <a:lnTo>
                    <a:pt x="1469138" y="2566029"/>
                  </a:lnTo>
                  <a:lnTo>
                    <a:pt x="1424413" y="2571491"/>
                  </a:lnTo>
                  <a:lnTo>
                    <a:pt x="1379555" y="2575393"/>
                  </a:lnTo>
                  <a:lnTo>
                    <a:pt x="1334610" y="2577734"/>
                  </a:lnTo>
                  <a:lnTo>
                    <a:pt x="1289621" y="2578515"/>
                  </a:lnTo>
                  <a:close/>
                </a:path>
              </a:pathLst>
            </a:custGeom>
            <a:solidFill>
              <a:srgbClr val="FF99FF">
                <a:alpha val="10198"/>
              </a:srgbClr>
            </a:solidFill>
          </p:spPr>
          <p:txBody>
            <a:bodyPr wrap="square" lIns="0" tIns="0" rIns="0" bIns="0" rtlCol="0"/>
            <a:lstStyle/>
            <a:p>
              <a:endParaRPr/>
            </a:p>
          </p:txBody>
        </p:sp>
        <p:sp>
          <p:nvSpPr>
            <p:cNvPr id="21" name="object 21"/>
            <p:cNvSpPr/>
            <p:nvPr/>
          </p:nvSpPr>
          <p:spPr>
            <a:xfrm>
              <a:off x="15950544" y="2328826"/>
              <a:ext cx="2092960" cy="2092325"/>
            </a:xfrm>
            <a:custGeom>
              <a:avLst/>
              <a:gdLst/>
              <a:ahLst/>
              <a:cxnLst/>
              <a:rect l="l" t="t" r="r" b="b"/>
              <a:pathLst>
                <a:path w="2092959" h="2092325">
                  <a:moveTo>
                    <a:pt x="1046354" y="2092119"/>
                  </a:moveTo>
                  <a:lnTo>
                    <a:pt x="1001749" y="2091173"/>
                  </a:lnTo>
                  <a:lnTo>
                    <a:pt x="957209" y="2088335"/>
                  </a:lnTo>
                  <a:lnTo>
                    <a:pt x="912799" y="2083606"/>
                  </a:lnTo>
                  <a:lnTo>
                    <a:pt x="868585" y="2076984"/>
                  </a:lnTo>
                  <a:lnTo>
                    <a:pt x="824631" y="2068470"/>
                  </a:lnTo>
                  <a:lnTo>
                    <a:pt x="781003" y="2058065"/>
                  </a:lnTo>
                  <a:lnTo>
                    <a:pt x="737766" y="2045767"/>
                  </a:lnTo>
                  <a:lnTo>
                    <a:pt x="694984" y="2031578"/>
                  </a:lnTo>
                  <a:lnTo>
                    <a:pt x="652724" y="2015496"/>
                  </a:lnTo>
                  <a:lnTo>
                    <a:pt x="611050" y="1997523"/>
                  </a:lnTo>
                  <a:lnTo>
                    <a:pt x="570027" y="1977658"/>
                  </a:lnTo>
                  <a:lnTo>
                    <a:pt x="529721" y="1955901"/>
                  </a:lnTo>
                  <a:lnTo>
                    <a:pt x="490196" y="1932252"/>
                  </a:lnTo>
                  <a:lnTo>
                    <a:pt x="451518" y="1906711"/>
                  </a:lnTo>
                  <a:lnTo>
                    <a:pt x="413752" y="1879278"/>
                  </a:lnTo>
                  <a:lnTo>
                    <a:pt x="376963" y="1849953"/>
                  </a:lnTo>
                  <a:lnTo>
                    <a:pt x="341217" y="1818737"/>
                  </a:lnTo>
                  <a:lnTo>
                    <a:pt x="306577" y="1785628"/>
                  </a:lnTo>
                  <a:lnTo>
                    <a:pt x="273459" y="1750995"/>
                  </a:lnTo>
                  <a:lnTo>
                    <a:pt x="242234" y="1715250"/>
                  </a:lnTo>
                  <a:lnTo>
                    <a:pt x="212901" y="1678457"/>
                  </a:lnTo>
                  <a:lnTo>
                    <a:pt x="185460" y="1640682"/>
                  </a:lnTo>
                  <a:lnTo>
                    <a:pt x="159912" y="1601992"/>
                  </a:lnTo>
                  <a:lnTo>
                    <a:pt x="136256" y="1562452"/>
                  </a:lnTo>
                  <a:lnTo>
                    <a:pt x="114493" y="1522127"/>
                  </a:lnTo>
                  <a:lnTo>
                    <a:pt x="94622" y="1481083"/>
                  </a:lnTo>
                  <a:lnTo>
                    <a:pt x="76644" y="1439385"/>
                  </a:lnTo>
                  <a:lnTo>
                    <a:pt x="60558" y="1397100"/>
                  </a:lnTo>
                  <a:lnTo>
                    <a:pt x="46365" y="1354293"/>
                  </a:lnTo>
                  <a:lnTo>
                    <a:pt x="34064" y="1311030"/>
                  </a:lnTo>
                  <a:lnTo>
                    <a:pt x="23655" y="1267376"/>
                  </a:lnTo>
                  <a:lnTo>
                    <a:pt x="15139" y="1223397"/>
                  </a:lnTo>
                  <a:lnTo>
                    <a:pt x="8516" y="1179159"/>
                  </a:lnTo>
                  <a:lnTo>
                    <a:pt x="3784" y="1134727"/>
                  </a:lnTo>
                  <a:lnTo>
                    <a:pt x="946" y="1090166"/>
                  </a:lnTo>
                  <a:lnTo>
                    <a:pt x="0" y="1045543"/>
                  </a:lnTo>
                  <a:lnTo>
                    <a:pt x="946" y="1000924"/>
                  </a:lnTo>
                  <a:lnTo>
                    <a:pt x="3784" y="956373"/>
                  </a:lnTo>
                  <a:lnTo>
                    <a:pt x="8516" y="911957"/>
                  </a:lnTo>
                  <a:lnTo>
                    <a:pt x="15139" y="867741"/>
                  </a:lnTo>
                  <a:lnTo>
                    <a:pt x="23655" y="823790"/>
                  </a:lnTo>
                  <a:lnTo>
                    <a:pt x="34064" y="780171"/>
                  </a:lnTo>
                  <a:lnTo>
                    <a:pt x="46365" y="736949"/>
                  </a:lnTo>
                  <a:lnTo>
                    <a:pt x="60558" y="694190"/>
                  </a:lnTo>
                  <a:lnTo>
                    <a:pt x="76644" y="651960"/>
                  </a:lnTo>
                  <a:lnTo>
                    <a:pt x="94622" y="610323"/>
                  </a:lnTo>
                  <a:lnTo>
                    <a:pt x="114493" y="569346"/>
                  </a:lnTo>
                  <a:lnTo>
                    <a:pt x="136256" y="529094"/>
                  </a:lnTo>
                  <a:lnTo>
                    <a:pt x="159912" y="489633"/>
                  </a:lnTo>
                  <a:lnTo>
                    <a:pt x="185460" y="451029"/>
                  </a:lnTo>
                  <a:lnTo>
                    <a:pt x="212901" y="413347"/>
                  </a:lnTo>
                  <a:lnTo>
                    <a:pt x="242234" y="376653"/>
                  </a:lnTo>
                  <a:lnTo>
                    <a:pt x="273459" y="341012"/>
                  </a:lnTo>
                  <a:lnTo>
                    <a:pt x="306577" y="306491"/>
                  </a:lnTo>
                  <a:lnTo>
                    <a:pt x="341217" y="273382"/>
                  </a:lnTo>
                  <a:lnTo>
                    <a:pt x="376963" y="242165"/>
                  </a:lnTo>
                  <a:lnTo>
                    <a:pt x="413752" y="212841"/>
                  </a:lnTo>
                  <a:lnTo>
                    <a:pt x="451518" y="185408"/>
                  </a:lnTo>
                  <a:lnTo>
                    <a:pt x="490196" y="159867"/>
                  </a:lnTo>
                  <a:lnTo>
                    <a:pt x="529721" y="136218"/>
                  </a:lnTo>
                  <a:lnTo>
                    <a:pt x="570027" y="114461"/>
                  </a:lnTo>
                  <a:lnTo>
                    <a:pt x="611050" y="94596"/>
                  </a:lnTo>
                  <a:lnTo>
                    <a:pt x="652724" y="76622"/>
                  </a:lnTo>
                  <a:lnTo>
                    <a:pt x="694984" y="60541"/>
                  </a:lnTo>
                  <a:lnTo>
                    <a:pt x="737766" y="46352"/>
                  </a:lnTo>
                  <a:lnTo>
                    <a:pt x="781003" y="34054"/>
                  </a:lnTo>
                  <a:lnTo>
                    <a:pt x="824631" y="23649"/>
                  </a:lnTo>
                  <a:lnTo>
                    <a:pt x="868585" y="15135"/>
                  </a:lnTo>
                  <a:lnTo>
                    <a:pt x="912799" y="8513"/>
                  </a:lnTo>
                  <a:lnTo>
                    <a:pt x="957209" y="3783"/>
                  </a:lnTo>
                  <a:lnTo>
                    <a:pt x="1001749" y="945"/>
                  </a:lnTo>
                  <a:lnTo>
                    <a:pt x="1046354" y="0"/>
                  </a:lnTo>
                  <a:lnTo>
                    <a:pt x="1090960" y="945"/>
                  </a:lnTo>
                  <a:lnTo>
                    <a:pt x="1135500" y="3783"/>
                  </a:lnTo>
                  <a:lnTo>
                    <a:pt x="1179909" y="8513"/>
                  </a:lnTo>
                  <a:lnTo>
                    <a:pt x="1224124" y="15135"/>
                  </a:lnTo>
                  <a:lnTo>
                    <a:pt x="1268078" y="23649"/>
                  </a:lnTo>
                  <a:lnTo>
                    <a:pt x="1311706" y="34054"/>
                  </a:lnTo>
                  <a:lnTo>
                    <a:pt x="1354943" y="46352"/>
                  </a:lnTo>
                  <a:lnTo>
                    <a:pt x="1397725" y="60541"/>
                  </a:lnTo>
                  <a:lnTo>
                    <a:pt x="1439985" y="76622"/>
                  </a:lnTo>
                  <a:lnTo>
                    <a:pt x="1481659" y="94596"/>
                  </a:lnTo>
                  <a:lnTo>
                    <a:pt x="1522682" y="114461"/>
                  </a:lnTo>
                  <a:lnTo>
                    <a:pt x="1562988" y="136218"/>
                  </a:lnTo>
                  <a:lnTo>
                    <a:pt x="1602513" y="159867"/>
                  </a:lnTo>
                  <a:lnTo>
                    <a:pt x="1641191" y="185408"/>
                  </a:lnTo>
                  <a:lnTo>
                    <a:pt x="1678957" y="212841"/>
                  </a:lnTo>
                  <a:lnTo>
                    <a:pt x="1715746" y="242165"/>
                  </a:lnTo>
                  <a:lnTo>
                    <a:pt x="1751492" y="273382"/>
                  </a:lnTo>
                  <a:lnTo>
                    <a:pt x="1786132" y="306491"/>
                  </a:lnTo>
                  <a:lnTo>
                    <a:pt x="1819250" y="341120"/>
                  </a:lnTo>
                  <a:lnTo>
                    <a:pt x="1850475" y="376857"/>
                  </a:lnTo>
                  <a:lnTo>
                    <a:pt x="1879808" y="413636"/>
                  </a:lnTo>
                  <a:lnTo>
                    <a:pt x="1907249" y="451391"/>
                  </a:lnTo>
                  <a:lnTo>
                    <a:pt x="1932797" y="490058"/>
                  </a:lnTo>
                  <a:lnTo>
                    <a:pt x="1956453" y="529572"/>
                  </a:lnTo>
                  <a:lnTo>
                    <a:pt x="1978216" y="569866"/>
                  </a:lnTo>
                  <a:lnTo>
                    <a:pt x="1998087" y="610878"/>
                  </a:lnTo>
                  <a:lnTo>
                    <a:pt x="2016065" y="652540"/>
                  </a:lnTo>
                  <a:lnTo>
                    <a:pt x="2032151" y="694788"/>
                  </a:lnTo>
                  <a:lnTo>
                    <a:pt x="2046344" y="737558"/>
                  </a:lnTo>
                  <a:lnTo>
                    <a:pt x="2058645" y="780783"/>
                  </a:lnTo>
                  <a:lnTo>
                    <a:pt x="2069054" y="824399"/>
                  </a:lnTo>
                  <a:lnTo>
                    <a:pt x="2077570" y="868340"/>
                  </a:lnTo>
                  <a:lnTo>
                    <a:pt x="2084193" y="912542"/>
                  </a:lnTo>
                  <a:lnTo>
                    <a:pt x="2088924" y="956939"/>
                  </a:lnTo>
                  <a:lnTo>
                    <a:pt x="2091763" y="1001467"/>
                  </a:lnTo>
                  <a:lnTo>
                    <a:pt x="2092709" y="1046059"/>
                  </a:lnTo>
                  <a:lnTo>
                    <a:pt x="2091763" y="1090652"/>
                  </a:lnTo>
                  <a:lnTo>
                    <a:pt x="2088924" y="1135179"/>
                  </a:lnTo>
                  <a:lnTo>
                    <a:pt x="2084193" y="1179577"/>
                  </a:lnTo>
                  <a:lnTo>
                    <a:pt x="2077570" y="1223779"/>
                  </a:lnTo>
                  <a:lnTo>
                    <a:pt x="2069054" y="1267720"/>
                  </a:lnTo>
                  <a:lnTo>
                    <a:pt x="2058645" y="1311336"/>
                  </a:lnTo>
                  <a:lnTo>
                    <a:pt x="2046344" y="1354561"/>
                  </a:lnTo>
                  <a:lnTo>
                    <a:pt x="2032151" y="1397330"/>
                  </a:lnTo>
                  <a:lnTo>
                    <a:pt x="2016065" y="1439579"/>
                  </a:lnTo>
                  <a:lnTo>
                    <a:pt x="1998087" y="1481241"/>
                  </a:lnTo>
                  <a:lnTo>
                    <a:pt x="1978216" y="1522252"/>
                  </a:lnTo>
                  <a:lnTo>
                    <a:pt x="1956453" y="1562547"/>
                  </a:lnTo>
                  <a:lnTo>
                    <a:pt x="1932797" y="1602061"/>
                  </a:lnTo>
                  <a:lnTo>
                    <a:pt x="1907249" y="1640728"/>
                  </a:lnTo>
                  <a:lnTo>
                    <a:pt x="1879808" y="1678483"/>
                  </a:lnTo>
                  <a:lnTo>
                    <a:pt x="1850475" y="1715262"/>
                  </a:lnTo>
                  <a:lnTo>
                    <a:pt x="1819250" y="1750998"/>
                  </a:lnTo>
                  <a:lnTo>
                    <a:pt x="1786132" y="1785628"/>
                  </a:lnTo>
                  <a:lnTo>
                    <a:pt x="1751492" y="1818737"/>
                  </a:lnTo>
                  <a:lnTo>
                    <a:pt x="1715746" y="1849953"/>
                  </a:lnTo>
                  <a:lnTo>
                    <a:pt x="1678957" y="1879278"/>
                  </a:lnTo>
                  <a:lnTo>
                    <a:pt x="1641191" y="1906711"/>
                  </a:lnTo>
                  <a:lnTo>
                    <a:pt x="1602513" y="1932252"/>
                  </a:lnTo>
                  <a:lnTo>
                    <a:pt x="1562988" y="1955901"/>
                  </a:lnTo>
                  <a:lnTo>
                    <a:pt x="1522682" y="1977658"/>
                  </a:lnTo>
                  <a:lnTo>
                    <a:pt x="1481659" y="1997523"/>
                  </a:lnTo>
                  <a:lnTo>
                    <a:pt x="1439985" y="2015496"/>
                  </a:lnTo>
                  <a:lnTo>
                    <a:pt x="1397725" y="2031578"/>
                  </a:lnTo>
                  <a:lnTo>
                    <a:pt x="1354943" y="2045767"/>
                  </a:lnTo>
                  <a:lnTo>
                    <a:pt x="1311706" y="2058065"/>
                  </a:lnTo>
                  <a:lnTo>
                    <a:pt x="1268078" y="2068470"/>
                  </a:lnTo>
                  <a:lnTo>
                    <a:pt x="1224124" y="2076984"/>
                  </a:lnTo>
                  <a:lnTo>
                    <a:pt x="1179909" y="2083606"/>
                  </a:lnTo>
                  <a:lnTo>
                    <a:pt x="1135500" y="2088335"/>
                  </a:lnTo>
                  <a:lnTo>
                    <a:pt x="1090960" y="2091173"/>
                  </a:lnTo>
                  <a:lnTo>
                    <a:pt x="1046354" y="2092119"/>
                  </a:lnTo>
                  <a:close/>
                </a:path>
              </a:pathLst>
            </a:custGeom>
            <a:solidFill>
              <a:srgbClr val="FF99FF">
                <a:alpha val="19999"/>
              </a:srgbClr>
            </a:solidFill>
          </p:spPr>
          <p:txBody>
            <a:bodyPr wrap="square" lIns="0" tIns="0" rIns="0" bIns="0" rtlCol="0"/>
            <a:lstStyle/>
            <a:p>
              <a:endParaRPr/>
            </a:p>
          </p:txBody>
        </p:sp>
        <p:sp>
          <p:nvSpPr>
            <p:cNvPr id="22" name="object 22"/>
            <p:cNvSpPr/>
            <p:nvPr/>
          </p:nvSpPr>
          <p:spPr>
            <a:xfrm>
              <a:off x="16097397" y="2475105"/>
              <a:ext cx="1800225" cy="1800225"/>
            </a:xfrm>
            <a:custGeom>
              <a:avLst/>
              <a:gdLst/>
              <a:ahLst/>
              <a:cxnLst/>
              <a:rect l="l" t="t" r="r" b="b"/>
              <a:pathLst>
                <a:path w="1800225" h="1800225">
                  <a:moveTo>
                    <a:pt x="922308" y="1800059"/>
                  </a:moveTo>
                  <a:lnTo>
                    <a:pt x="877726" y="1800059"/>
                  </a:lnTo>
                  <a:lnTo>
                    <a:pt x="833183" y="1797860"/>
                  </a:lnTo>
                  <a:lnTo>
                    <a:pt x="788767" y="1793461"/>
                  </a:lnTo>
                  <a:lnTo>
                    <a:pt x="744567" y="1786864"/>
                  </a:lnTo>
                  <a:lnTo>
                    <a:pt x="700670" y="1778067"/>
                  </a:lnTo>
                  <a:lnTo>
                    <a:pt x="657164" y="1767071"/>
                  </a:lnTo>
                  <a:lnTo>
                    <a:pt x="614137" y="1753875"/>
                  </a:lnTo>
                  <a:lnTo>
                    <a:pt x="571677" y="1738481"/>
                  </a:lnTo>
                  <a:lnTo>
                    <a:pt x="529872" y="1720887"/>
                  </a:lnTo>
                  <a:lnTo>
                    <a:pt x="488809" y="1701094"/>
                  </a:lnTo>
                  <a:lnTo>
                    <a:pt x="448577" y="1679102"/>
                  </a:lnTo>
                  <a:lnTo>
                    <a:pt x="409263" y="1654911"/>
                  </a:lnTo>
                  <a:lnTo>
                    <a:pt x="370955" y="1628520"/>
                  </a:lnTo>
                  <a:lnTo>
                    <a:pt x="333742" y="1599930"/>
                  </a:lnTo>
                  <a:lnTo>
                    <a:pt x="297710" y="1569141"/>
                  </a:lnTo>
                  <a:lnTo>
                    <a:pt x="262949" y="1536153"/>
                  </a:lnTo>
                  <a:lnTo>
                    <a:pt x="230080" y="1501401"/>
                  </a:lnTo>
                  <a:lnTo>
                    <a:pt x="199403" y="1465380"/>
                  </a:lnTo>
                  <a:lnTo>
                    <a:pt x="170916" y="1428177"/>
                  </a:lnTo>
                  <a:lnTo>
                    <a:pt x="144622" y="1389880"/>
                  </a:lnTo>
                  <a:lnTo>
                    <a:pt x="120518" y="1350577"/>
                  </a:lnTo>
                  <a:lnTo>
                    <a:pt x="98605" y="1310356"/>
                  </a:lnTo>
                  <a:lnTo>
                    <a:pt x="78884" y="1269305"/>
                  </a:lnTo>
                  <a:lnTo>
                    <a:pt x="61354" y="1227512"/>
                  </a:lnTo>
                  <a:lnTo>
                    <a:pt x="46016" y="1185064"/>
                  </a:lnTo>
                  <a:lnTo>
                    <a:pt x="32868" y="1142049"/>
                  </a:lnTo>
                  <a:lnTo>
                    <a:pt x="21912" y="1098556"/>
                  </a:lnTo>
                  <a:lnTo>
                    <a:pt x="13147" y="1054671"/>
                  </a:lnTo>
                  <a:lnTo>
                    <a:pt x="6573" y="1010483"/>
                  </a:lnTo>
                  <a:lnTo>
                    <a:pt x="2191" y="966080"/>
                  </a:lnTo>
                  <a:lnTo>
                    <a:pt x="0" y="921549"/>
                  </a:lnTo>
                  <a:lnTo>
                    <a:pt x="0" y="876979"/>
                  </a:lnTo>
                  <a:lnTo>
                    <a:pt x="2191" y="832457"/>
                  </a:lnTo>
                  <a:lnTo>
                    <a:pt x="6573" y="788071"/>
                  </a:lnTo>
                  <a:lnTo>
                    <a:pt x="13147" y="743909"/>
                  </a:lnTo>
                  <a:lnTo>
                    <a:pt x="21912" y="700059"/>
                  </a:lnTo>
                  <a:lnTo>
                    <a:pt x="32868" y="656608"/>
                  </a:lnTo>
                  <a:lnTo>
                    <a:pt x="46016" y="613645"/>
                  </a:lnTo>
                  <a:lnTo>
                    <a:pt x="61354" y="571257"/>
                  </a:lnTo>
                  <a:lnTo>
                    <a:pt x="78884" y="529533"/>
                  </a:lnTo>
                  <a:lnTo>
                    <a:pt x="98605" y="488559"/>
                  </a:lnTo>
                  <a:lnTo>
                    <a:pt x="120518" y="448424"/>
                  </a:lnTo>
                  <a:lnTo>
                    <a:pt x="144622" y="409216"/>
                  </a:lnTo>
                  <a:lnTo>
                    <a:pt x="170916" y="371022"/>
                  </a:lnTo>
                  <a:lnTo>
                    <a:pt x="199403" y="333931"/>
                  </a:lnTo>
                  <a:lnTo>
                    <a:pt x="230080" y="298030"/>
                  </a:lnTo>
                  <a:lnTo>
                    <a:pt x="262949" y="263407"/>
                  </a:lnTo>
                  <a:lnTo>
                    <a:pt x="297582" y="230423"/>
                  </a:lnTo>
                  <a:lnTo>
                    <a:pt x="333493" y="199645"/>
                  </a:lnTo>
                  <a:lnTo>
                    <a:pt x="370595" y="171074"/>
                  </a:lnTo>
                  <a:lnTo>
                    <a:pt x="408799" y="144709"/>
                  </a:lnTo>
                  <a:lnTo>
                    <a:pt x="448018" y="120548"/>
                  </a:lnTo>
                  <a:lnTo>
                    <a:pt x="488165" y="98590"/>
                  </a:lnTo>
                  <a:lnTo>
                    <a:pt x="529150" y="78835"/>
                  </a:lnTo>
                  <a:lnTo>
                    <a:pt x="570886" y="61283"/>
                  </a:lnTo>
                  <a:lnTo>
                    <a:pt x="613286" y="45931"/>
                  </a:lnTo>
                  <a:lnTo>
                    <a:pt x="656262" y="32780"/>
                  </a:lnTo>
                  <a:lnTo>
                    <a:pt x="699724" y="21828"/>
                  </a:lnTo>
                  <a:lnTo>
                    <a:pt x="743587" y="13075"/>
                  </a:lnTo>
                  <a:lnTo>
                    <a:pt x="787762" y="6520"/>
                  </a:lnTo>
                  <a:lnTo>
                    <a:pt x="832160" y="2162"/>
                  </a:lnTo>
                  <a:lnTo>
                    <a:pt x="876695" y="0"/>
                  </a:lnTo>
                  <a:lnTo>
                    <a:pt x="921277" y="33"/>
                  </a:lnTo>
                  <a:lnTo>
                    <a:pt x="965820" y="2261"/>
                  </a:lnTo>
                  <a:lnTo>
                    <a:pt x="1010236" y="6682"/>
                  </a:lnTo>
                  <a:lnTo>
                    <a:pt x="1054436" y="13296"/>
                  </a:lnTo>
                  <a:lnTo>
                    <a:pt x="1098333" y="22103"/>
                  </a:lnTo>
                  <a:lnTo>
                    <a:pt x="1141839" y="33100"/>
                  </a:lnTo>
                  <a:lnTo>
                    <a:pt x="1184866" y="46288"/>
                  </a:lnTo>
                  <a:lnTo>
                    <a:pt x="1227326" y="61665"/>
                  </a:lnTo>
                  <a:lnTo>
                    <a:pt x="1269131" y="79231"/>
                  </a:lnTo>
                  <a:lnTo>
                    <a:pt x="1310194" y="98985"/>
                  </a:lnTo>
                  <a:lnTo>
                    <a:pt x="1350426" y="120926"/>
                  </a:lnTo>
                  <a:lnTo>
                    <a:pt x="1389740" y="145053"/>
                  </a:lnTo>
                  <a:lnTo>
                    <a:pt x="1428047" y="171365"/>
                  </a:lnTo>
                  <a:lnTo>
                    <a:pt x="1465261" y="199862"/>
                  </a:lnTo>
                  <a:lnTo>
                    <a:pt x="1501292" y="230543"/>
                  </a:lnTo>
                  <a:lnTo>
                    <a:pt x="1536054" y="263407"/>
                  </a:lnTo>
                  <a:lnTo>
                    <a:pt x="1569052" y="298030"/>
                  </a:lnTo>
                  <a:lnTo>
                    <a:pt x="1599849" y="333931"/>
                  </a:lnTo>
                  <a:lnTo>
                    <a:pt x="1628447" y="371022"/>
                  </a:lnTo>
                  <a:lnTo>
                    <a:pt x="1654845" y="409216"/>
                  </a:lnTo>
                  <a:lnTo>
                    <a:pt x="1679043" y="448424"/>
                  </a:lnTo>
                  <a:lnTo>
                    <a:pt x="1701042" y="488559"/>
                  </a:lnTo>
                  <a:lnTo>
                    <a:pt x="1720840" y="529533"/>
                  </a:lnTo>
                  <a:lnTo>
                    <a:pt x="1738439" y="571257"/>
                  </a:lnTo>
                  <a:lnTo>
                    <a:pt x="1753838" y="613645"/>
                  </a:lnTo>
                  <a:lnTo>
                    <a:pt x="1767037" y="656608"/>
                  </a:lnTo>
                  <a:lnTo>
                    <a:pt x="1778036" y="700059"/>
                  </a:lnTo>
                  <a:lnTo>
                    <a:pt x="1786835" y="743909"/>
                  </a:lnTo>
                  <a:lnTo>
                    <a:pt x="1793435" y="788071"/>
                  </a:lnTo>
                  <a:lnTo>
                    <a:pt x="1797835" y="832457"/>
                  </a:lnTo>
                  <a:lnTo>
                    <a:pt x="1800034" y="876979"/>
                  </a:lnTo>
                  <a:lnTo>
                    <a:pt x="1800034" y="921549"/>
                  </a:lnTo>
                  <a:lnTo>
                    <a:pt x="1797835" y="966080"/>
                  </a:lnTo>
                  <a:lnTo>
                    <a:pt x="1793435" y="1010483"/>
                  </a:lnTo>
                  <a:lnTo>
                    <a:pt x="1786835" y="1054671"/>
                  </a:lnTo>
                  <a:lnTo>
                    <a:pt x="1778036" y="1098555"/>
                  </a:lnTo>
                  <a:lnTo>
                    <a:pt x="1767037" y="1142049"/>
                  </a:lnTo>
                  <a:lnTo>
                    <a:pt x="1753838" y="1185064"/>
                  </a:lnTo>
                  <a:lnTo>
                    <a:pt x="1738439" y="1227512"/>
                  </a:lnTo>
                  <a:lnTo>
                    <a:pt x="1720840" y="1269305"/>
                  </a:lnTo>
                  <a:lnTo>
                    <a:pt x="1701042" y="1310356"/>
                  </a:lnTo>
                  <a:lnTo>
                    <a:pt x="1679043" y="1350577"/>
                  </a:lnTo>
                  <a:lnTo>
                    <a:pt x="1654845" y="1389880"/>
                  </a:lnTo>
                  <a:lnTo>
                    <a:pt x="1628447" y="1428177"/>
                  </a:lnTo>
                  <a:lnTo>
                    <a:pt x="1599849" y="1465380"/>
                  </a:lnTo>
                  <a:lnTo>
                    <a:pt x="1569052" y="1501401"/>
                  </a:lnTo>
                  <a:lnTo>
                    <a:pt x="1536054" y="1536153"/>
                  </a:lnTo>
                  <a:lnTo>
                    <a:pt x="1501421" y="1569141"/>
                  </a:lnTo>
                  <a:lnTo>
                    <a:pt x="1465510" y="1599930"/>
                  </a:lnTo>
                  <a:lnTo>
                    <a:pt x="1428408" y="1628520"/>
                  </a:lnTo>
                  <a:lnTo>
                    <a:pt x="1390204" y="1654911"/>
                  </a:lnTo>
                  <a:lnTo>
                    <a:pt x="1350985" y="1679102"/>
                  </a:lnTo>
                  <a:lnTo>
                    <a:pt x="1310838" y="1701094"/>
                  </a:lnTo>
                  <a:lnTo>
                    <a:pt x="1269853" y="1720887"/>
                  </a:lnTo>
                  <a:lnTo>
                    <a:pt x="1228117" y="1738481"/>
                  </a:lnTo>
                  <a:lnTo>
                    <a:pt x="1185717" y="1753875"/>
                  </a:lnTo>
                  <a:lnTo>
                    <a:pt x="1142741" y="1767071"/>
                  </a:lnTo>
                  <a:lnTo>
                    <a:pt x="1099278" y="1778067"/>
                  </a:lnTo>
                  <a:lnTo>
                    <a:pt x="1055416" y="1786864"/>
                  </a:lnTo>
                  <a:lnTo>
                    <a:pt x="1011241" y="1793461"/>
                  </a:lnTo>
                  <a:lnTo>
                    <a:pt x="966843" y="1797860"/>
                  </a:lnTo>
                  <a:lnTo>
                    <a:pt x="922308" y="1800059"/>
                  </a:lnTo>
                  <a:close/>
                </a:path>
              </a:pathLst>
            </a:custGeom>
            <a:solidFill>
              <a:srgbClr val="FF99FF">
                <a:alpha val="34899"/>
              </a:srgbClr>
            </a:solidFill>
          </p:spPr>
          <p:txBody>
            <a:bodyPr wrap="square" lIns="0" tIns="0" rIns="0" bIns="0" rtlCol="0"/>
            <a:lstStyle/>
            <a:p>
              <a:endParaRPr/>
            </a:p>
          </p:txBody>
        </p:sp>
        <p:pic>
          <p:nvPicPr>
            <p:cNvPr id="23" name="object 23"/>
            <p:cNvPicPr/>
            <p:nvPr/>
          </p:nvPicPr>
          <p:blipFill>
            <a:blip r:embed="rId15" cstate="print"/>
            <a:stretch>
              <a:fillRect/>
            </a:stretch>
          </p:blipFill>
          <p:spPr>
            <a:xfrm>
              <a:off x="16175229" y="2551213"/>
              <a:ext cx="1645058" cy="1644078"/>
            </a:xfrm>
            <a:prstGeom prst="rect">
              <a:avLst/>
            </a:prstGeom>
          </p:spPr>
        </p:pic>
        <p:pic>
          <p:nvPicPr>
            <p:cNvPr id="24" name="object 24"/>
            <p:cNvPicPr/>
            <p:nvPr/>
          </p:nvPicPr>
          <p:blipFill>
            <a:blip r:embed="rId16" cstate="print"/>
            <a:stretch>
              <a:fillRect/>
            </a:stretch>
          </p:blipFill>
          <p:spPr>
            <a:xfrm>
              <a:off x="16301164" y="2584407"/>
              <a:ext cx="1278610" cy="422414"/>
            </a:xfrm>
            <a:prstGeom prst="rect">
              <a:avLst/>
            </a:prstGeom>
          </p:spPr>
        </p:pic>
        <p:pic>
          <p:nvPicPr>
            <p:cNvPr id="25" name="object 25"/>
            <p:cNvPicPr/>
            <p:nvPr/>
          </p:nvPicPr>
          <p:blipFill>
            <a:blip r:embed="rId17" cstate="print"/>
            <a:stretch>
              <a:fillRect/>
            </a:stretch>
          </p:blipFill>
          <p:spPr>
            <a:xfrm>
              <a:off x="16191058" y="2717874"/>
              <a:ext cx="1552500" cy="565512"/>
            </a:xfrm>
            <a:prstGeom prst="rect">
              <a:avLst/>
            </a:prstGeom>
          </p:spPr>
        </p:pic>
        <p:pic>
          <p:nvPicPr>
            <p:cNvPr id="26" name="object 26"/>
            <p:cNvPicPr/>
            <p:nvPr/>
          </p:nvPicPr>
          <p:blipFill>
            <a:blip r:embed="rId18" cstate="print"/>
            <a:stretch>
              <a:fillRect/>
            </a:stretch>
          </p:blipFill>
          <p:spPr>
            <a:xfrm>
              <a:off x="16175051" y="2931145"/>
              <a:ext cx="1642828" cy="630181"/>
            </a:xfrm>
            <a:prstGeom prst="rect">
              <a:avLst/>
            </a:prstGeom>
          </p:spPr>
        </p:pic>
        <p:pic>
          <p:nvPicPr>
            <p:cNvPr id="27" name="object 27"/>
            <p:cNvPicPr/>
            <p:nvPr/>
          </p:nvPicPr>
          <p:blipFill>
            <a:blip r:embed="rId19" cstate="print"/>
            <a:stretch>
              <a:fillRect/>
            </a:stretch>
          </p:blipFill>
          <p:spPr>
            <a:xfrm>
              <a:off x="16175918" y="3184318"/>
              <a:ext cx="1642746" cy="712737"/>
            </a:xfrm>
            <a:prstGeom prst="rect">
              <a:avLst/>
            </a:prstGeom>
          </p:spPr>
        </p:pic>
        <p:pic>
          <p:nvPicPr>
            <p:cNvPr id="28" name="object 28"/>
            <p:cNvPicPr/>
            <p:nvPr/>
          </p:nvPicPr>
          <p:blipFill>
            <a:blip r:embed="rId20" cstate="print"/>
            <a:stretch>
              <a:fillRect/>
            </a:stretch>
          </p:blipFill>
          <p:spPr>
            <a:xfrm>
              <a:off x="16292906" y="3621867"/>
              <a:ext cx="1487812" cy="572047"/>
            </a:xfrm>
            <a:prstGeom prst="rect">
              <a:avLst/>
            </a:prstGeom>
          </p:spPr>
        </p:pic>
        <p:pic>
          <p:nvPicPr>
            <p:cNvPr id="29" name="object 29"/>
            <p:cNvPicPr/>
            <p:nvPr/>
          </p:nvPicPr>
          <p:blipFill>
            <a:blip r:embed="rId21" cstate="print"/>
            <a:stretch>
              <a:fillRect/>
            </a:stretch>
          </p:blipFill>
          <p:spPr>
            <a:xfrm>
              <a:off x="14452460" y="1373493"/>
              <a:ext cx="3835539" cy="4000500"/>
            </a:xfrm>
            <a:prstGeom prst="rect">
              <a:avLst/>
            </a:prstGeom>
          </p:spPr>
        </p:pic>
        <p:pic>
          <p:nvPicPr>
            <p:cNvPr id="30" name="object 30"/>
            <p:cNvPicPr/>
            <p:nvPr/>
          </p:nvPicPr>
          <p:blipFill>
            <a:blip r:embed="rId22" cstate="print"/>
            <a:stretch>
              <a:fillRect/>
            </a:stretch>
          </p:blipFill>
          <p:spPr>
            <a:xfrm>
              <a:off x="14872030" y="1785841"/>
              <a:ext cx="3415970" cy="3175000"/>
            </a:xfrm>
            <a:prstGeom prst="rect">
              <a:avLst/>
            </a:prstGeom>
          </p:spPr>
        </p:pic>
        <p:pic>
          <p:nvPicPr>
            <p:cNvPr id="31" name="object 31"/>
            <p:cNvPicPr/>
            <p:nvPr/>
          </p:nvPicPr>
          <p:blipFill>
            <a:blip r:embed="rId23" cstate="print"/>
            <a:stretch>
              <a:fillRect/>
            </a:stretch>
          </p:blipFill>
          <p:spPr>
            <a:xfrm>
              <a:off x="17655128" y="1505325"/>
              <a:ext cx="245675" cy="245605"/>
            </a:xfrm>
            <a:prstGeom prst="rect">
              <a:avLst/>
            </a:prstGeom>
          </p:spPr>
        </p:pic>
        <p:pic>
          <p:nvPicPr>
            <p:cNvPr id="32" name="object 32"/>
            <p:cNvPicPr/>
            <p:nvPr/>
          </p:nvPicPr>
          <p:blipFill>
            <a:blip r:embed="rId24" cstate="print"/>
            <a:stretch>
              <a:fillRect/>
            </a:stretch>
          </p:blipFill>
          <p:spPr>
            <a:xfrm>
              <a:off x="15209390" y="2212559"/>
              <a:ext cx="245674" cy="245605"/>
            </a:xfrm>
            <a:prstGeom prst="rect">
              <a:avLst/>
            </a:prstGeom>
          </p:spPr>
        </p:pic>
        <p:pic>
          <p:nvPicPr>
            <p:cNvPr id="33" name="object 33"/>
            <p:cNvPicPr/>
            <p:nvPr/>
          </p:nvPicPr>
          <p:blipFill>
            <a:blip r:embed="rId25" cstate="print"/>
            <a:stretch>
              <a:fillRect/>
            </a:stretch>
          </p:blipFill>
          <p:spPr>
            <a:xfrm>
              <a:off x="16298067" y="5082773"/>
              <a:ext cx="245675" cy="245605"/>
            </a:xfrm>
            <a:prstGeom prst="rect">
              <a:avLst/>
            </a:prstGeom>
          </p:spPr>
        </p:pic>
        <p:pic>
          <p:nvPicPr>
            <p:cNvPr id="34" name="object 34"/>
            <p:cNvPicPr/>
            <p:nvPr/>
          </p:nvPicPr>
          <p:blipFill>
            <a:blip r:embed="rId26" cstate="print"/>
            <a:stretch>
              <a:fillRect/>
            </a:stretch>
          </p:blipFill>
          <p:spPr>
            <a:xfrm>
              <a:off x="17588377" y="1437560"/>
              <a:ext cx="378834" cy="379759"/>
            </a:xfrm>
            <a:prstGeom prst="rect">
              <a:avLst/>
            </a:prstGeom>
          </p:spPr>
        </p:pic>
        <p:pic>
          <p:nvPicPr>
            <p:cNvPr id="35" name="object 35"/>
            <p:cNvPicPr/>
            <p:nvPr/>
          </p:nvPicPr>
          <p:blipFill>
            <a:blip r:embed="rId27" cstate="print"/>
            <a:stretch>
              <a:fillRect/>
            </a:stretch>
          </p:blipFill>
          <p:spPr>
            <a:xfrm>
              <a:off x="15142982" y="2144794"/>
              <a:ext cx="379867" cy="379760"/>
            </a:xfrm>
            <a:prstGeom prst="rect">
              <a:avLst/>
            </a:prstGeom>
          </p:spPr>
        </p:pic>
        <p:pic>
          <p:nvPicPr>
            <p:cNvPr id="36" name="object 36"/>
            <p:cNvPicPr/>
            <p:nvPr/>
          </p:nvPicPr>
          <p:blipFill>
            <a:blip r:embed="rId28" cstate="print"/>
            <a:stretch>
              <a:fillRect/>
            </a:stretch>
          </p:blipFill>
          <p:spPr>
            <a:xfrm>
              <a:off x="16231660" y="5015009"/>
              <a:ext cx="379866" cy="379759"/>
            </a:xfrm>
            <a:prstGeom prst="rect">
              <a:avLst/>
            </a:prstGeom>
          </p:spPr>
        </p:pic>
      </p:grpSp>
      <p:pic>
        <p:nvPicPr>
          <p:cNvPr id="37" name="object 37"/>
          <p:cNvPicPr/>
          <p:nvPr/>
        </p:nvPicPr>
        <p:blipFill>
          <a:blip r:embed="rId29" cstate="print"/>
          <a:stretch>
            <a:fillRect/>
          </a:stretch>
        </p:blipFill>
        <p:spPr>
          <a:xfrm>
            <a:off x="4252707" y="1028700"/>
            <a:ext cx="9782174" cy="8229599"/>
          </a:xfrm>
          <a:prstGeom prst="rect">
            <a:avLst/>
          </a:prstGeom>
        </p:spPr>
      </p:pic>
      <p:grpSp>
        <p:nvGrpSpPr>
          <p:cNvPr id="38" name="object 38"/>
          <p:cNvGrpSpPr/>
          <p:nvPr/>
        </p:nvGrpSpPr>
        <p:grpSpPr>
          <a:xfrm>
            <a:off x="2687715" y="5630054"/>
            <a:ext cx="1072515" cy="1143635"/>
            <a:chOff x="2687715" y="5630054"/>
            <a:chExt cx="1072515" cy="1143635"/>
          </a:xfrm>
        </p:grpSpPr>
        <p:pic>
          <p:nvPicPr>
            <p:cNvPr id="39" name="object 39"/>
            <p:cNvPicPr/>
            <p:nvPr/>
          </p:nvPicPr>
          <p:blipFill>
            <a:blip r:embed="rId30" cstate="print"/>
            <a:stretch>
              <a:fillRect/>
            </a:stretch>
          </p:blipFill>
          <p:spPr>
            <a:xfrm>
              <a:off x="2868385" y="5828613"/>
              <a:ext cx="719981" cy="720787"/>
            </a:xfrm>
            <a:prstGeom prst="rect">
              <a:avLst/>
            </a:prstGeom>
          </p:spPr>
        </p:pic>
        <p:sp>
          <p:nvSpPr>
            <p:cNvPr id="40" name="object 40"/>
            <p:cNvSpPr/>
            <p:nvPr/>
          </p:nvSpPr>
          <p:spPr>
            <a:xfrm>
              <a:off x="2687715" y="5630054"/>
              <a:ext cx="1072515" cy="1143635"/>
            </a:xfrm>
            <a:custGeom>
              <a:avLst/>
              <a:gdLst/>
              <a:ahLst/>
              <a:cxnLst/>
              <a:rect l="l" t="t" r="r" b="b"/>
              <a:pathLst>
                <a:path w="1072514" h="1143634">
                  <a:moveTo>
                    <a:pt x="324532" y="1143152"/>
                  </a:moveTo>
                  <a:lnTo>
                    <a:pt x="495950" y="591850"/>
                  </a:lnTo>
                  <a:lnTo>
                    <a:pt x="0" y="373277"/>
                  </a:lnTo>
                  <a:lnTo>
                    <a:pt x="518095" y="530196"/>
                  </a:lnTo>
                  <a:lnTo>
                    <a:pt x="747456" y="0"/>
                  </a:lnTo>
                  <a:lnTo>
                    <a:pt x="576146" y="551010"/>
                  </a:lnTo>
                  <a:lnTo>
                    <a:pt x="1071988" y="769874"/>
                  </a:lnTo>
                  <a:lnTo>
                    <a:pt x="554000" y="612664"/>
                  </a:lnTo>
                  <a:lnTo>
                    <a:pt x="324532" y="1143152"/>
                  </a:lnTo>
                  <a:close/>
                </a:path>
              </a:pathLst>
            </a:custGeom>
            <a:solidFill>
              <a:srgbClr val="99FFFF">
                <a:alpha val="30198"/>
              </a:srgbClr>
            </a:solidFill>
          </p:spPr>
          <p:txBody>
            <a:bodyPr wrap="square" lIns="0" tIns="0" rIns="0" bIns="0" rtlCol="0"/>
            <a:lstStyle/>
            <a:p>
              <a:endParaRPr/>
            </a:p>
          </p:txBody>
        </p:sp>
        <p:pic>
          <p:nvPicPr>
            <p:cNvPr id="41" name="object 41"/>
            <p:cNvPicPr/>
            <p:nvPr/>
          </p:nvPicPr>
          <p:blipFill>
            <a:blip r:embed="rId31" cstate="print"/>
            <a:stretch>
              <a:fillRect/>
            </a:stretch>
          </p:blipFill>
          <p:spPr>
            <a:xfrm>
              <a:off x="3127559" y="6105700"/>
              <a:ext cx="192301" cy="191859"/>
            </a:xfrm>
            <a:prstGeom prst="rect">
              <a:avLst/>
            </a:prstGeom>
          </p:spPr>
        </p:pic>
        <p:sp>
          <p:nvSpPr>
            <p:cNvPr id="42" name="object 42"/>
            <p:cNvSpPr/>
            <p:nvPr/>
          </p:nvSpPr>
          <p:spPr>
            <a:xfrm>
              <a:off x="2791409" y="5740701"/>
              <a:ext cx="864869" cy="922019"/>
            </a:xfrm>
            <a:custGeom>
              <a:avLst/>
              <a:gdLst/>
              <a:ahLst/>
              <a:cxnLst/>
              <a:rect l="l" t="t" r="r" b="b"/>
              <a:pathLst>
                <a:path w="864870" h="922020">
                  <a:moveTo>
                    <a:pt x="261881" y="921568"/>
                  </a:moveTo>
                  <a:lnTo>
                    <a:pt x="410755" y="472489"/>
                  </a:lnTo>
                  <a:lnTo>
                    <a:pt x="0" y="300994"/>
                  </a:lnTo>
                  <a:lnTo>
                    <a:pt x="422160" y="438971"/>
                  </a:lnTo>
                  <a:lnTo>
                    <a:pt x="602827" y="0"/>
                  </a:lnTo>
                  <a:lnTo>
                    <a:pt x="453845" y="449369"/>
                  </a:lnTo>
                  <a:lnTo>
                    <a:pt x="864601" y="620865"/>
                  </a:lnTo>
                  <a:lnTo>
                    <a:pt x="442441" y="482887"/>
                  </a:lnTo>
                  <a:lnTo>
                    <a:pt x="261881" y="921568"/>
                  </a:lnTo>
                  <a:close/>
                </a:path>
              </a:pathLst>
            </a:custGeom>
            <a:solidFill>
              <a:srgbClr val="99FFFF">
                <a:alpha val="30198"/>
              </a:srgbClr>
            </a:solidFill>
          </p:spPr>
          <p:txBody>
            <a:bodyPr wrap="square" lIns="0" tIns="0" rIns="0" bIns="0" rtlCol="0"/>
            <a:lstStyle/>
            <a:p>
              <a:endParaRPr/>
            </a:p>
          </p:txBody>
        </p:sp>
        <p:sp>
          <p:nvSpPr>
            <p:cNvPr id="43" name="object 43"/>
            <p:cNvSpPr/>
            <p:nvPr/>
          </p:nvSpPr>
          <p:spPr>
            <a:xfrm>
              <a:off x="2992955" y="5955588"/>
              <a:ext cx="461645" cy="492125"/>
            </a:xfrm>
            <a:custGeom>
              <a:avLst/>
              <a:gdLst/>
              <a:ahLst/>
              <a:cxnLst/>
              <a:rect l="l" t="t" r="r" b="b"/>
              <a:pathLst>
                <a:path w="461645" h="492125">
                  <a:moveTo>
                    <a:pt x="139728" y="492085"/>
                  </a:moveTo>
                  <a:lnTo>
                    <a:pt x="222066" y="249779"/>
                  </a:lnTo>
                  <a:lnTo>
                    <a:pt x="0" y="160671"/>
                  </a:lnTo>
                  <a:lnTo>
                    <a:pt x="227390" y="237184"/>
                  </a:lnTo>
                  <a:lnTo>
                    <a:pt x="321781" y="0"/>
                  </a:lnTo>
                  <a:lnTo>
                    <a:pt x="239551" y="242014"/>
                  </a:lnTo>
                  <a:lnTo>
                    <a:pt x="461510" y="331413"/>
                  </a:lnTo>
                  <a:lnTo>
                    <a:pt x="234119" y="254901"/>
                  </a:lnTo>
                  <a:lnTo>
                    <a:pt x="139728" y="492085"/>
                  </a:lnTo>
                  <a:close/>
                </a:path>
              </a:pathLst>
            </a:custGeom>
            <a:solidFill>
              <a:srgbClr val="FFFFFF"/>
            </a:solidFill>
          </p:spPr>
          <p:txBody>
            <a:bodyPr wrap="square" lIns="0" tIns="0" rIns="0" bIns="0" rtlCol="0"/>
            <a:lstStyle/>
            <a:p>
              <a:endParaRPr/>
            </a:p>
          </p:txBody>
        </p:sp>
        <p:pic>
          <p:nvPicPr>
            <p:cNvPr id="44" name="object 44"/>
            <p:cNvPicPr/>
            <p:nvPr/>
          </p:nvPicPr>
          <p:blipFill>
            <a:blip r:embed="rId32" cstate="print"/>
            <a:stretch>
              <a:fillRect/>
            </a:stretch>
          </p:blipFill>
          <p:spPr>
            <a:xfrm>
              <a:off x="3133453" y="6111657"/>
              <a:ext cx="180514" cy="179945"/>
            </a:xfrm>
            <a:prstGeom prst="rect">
              <a:avLst/>
            </a:prstGeom>
          </p:spPr>
        </p:pic>
        <p:sp>
          <p:nvSpPr>
            <p:cNvPr id="45" name="object 45"/>
            <p:cNvSpPr/>
            <p:nvPr/>
          </p:nvSpPr>
          <p:spPr>
            <a:xfrm>
              <a:off x="3041240" y="6019629"/>
              <a:ext cx="365125" cy="364490"/>
            </a:xfrm>
            <a:custGeom>
              <a:avLst/>
              <a:gdLst/>
              <a:ahLst/>
              <a:cxnLst/>
              <a:rect l="l" t="t" r="r" b="b"/>
              <a:pathLst>
                <a:path w="365125" h="364489">
                  <a:moveTo>
                    <a:pt x="119128" y="353212"/>
                  </a:moveTo>
                  <a:lnTo>
                    <a:pt x="75704" y="330200"/>
                  </a:lnTo>
                  <a:lnTo>
                    <a:pt x="41050" y="297770"/>
                  </a:lnTo>
                  <a:lnTo>
                    <a:pt x="16195" y="258152"/>
                  </a:lnTo>
                  <a:lnTo>
                    <a:pt x="2168" y="213575"/>
                  </a:lnTo>
                  <a:lnTo>
                    <a:pt x="0" y="166268"/>
                  </a:lnTo>
                  <a:lnTo>
                    <a:pt x="10718" y="118459"/>
                  </a:lnTo>
                  <a:lnTo>
                    <a:pt x="33696" y="75187"/>
                  </a:lnTo>
                  <a:lnTo>
                    <a:pt x="66132" y="40682"/>
                  </a:lnTo>
                  <a:lnTo>
                    <a:pt x="105794" y="15968"/>
                  </a:lnTo>
                  <a:lnTo>
                    <a:pt x="150450" y="2066"/>
                  </a:lnTo>
                  <a:lnTo>
                    <a:pt x="197866" y="0"/>
                  </a:lnTo>
                  <a:lnTo>
                    <a:pt x="245812" y="10790"/>
                  </a:lnTo>
                  <a:lnTo>
                    <a:pt x="289235" y="33803"/>
                  </a:lnTo>
                  <a:lnTo>
                    <a:pt x="323889" y="66232"/>
                  </a:lnTo>
                  <a:lnTo>
                    <a:pt x="348745" y="105850"/>
                  </a:lnTo>
                  <a:lnTo>
                    <a:pt x="362771" y="150427"/>
                  </a:lnTo>
                  <a:lnTo>
                    <a:pt x="364940" y="197735"/>
                  </a:lnTo>
                  <a:lnTo>
                    <a:pt x="354222" y="245543"/>
                  </a:lnTo>
                  <a:lnTo>
                    <a:pt x="331243" y="288816"/>
                  </a:lnTo>
                  <a:lnTo>
                    <a:pt x="298807" y="323321"/>
                  </a:lnTo>
                  <a:lnTo>
                    <a:pt x="259145" y="348035"/>
                  </a:lnTo>
                  <a:lnTo>
                    <a:pt x="214490" y="361936"/>
                  </a:lnTo>
                  <a:lnTo>
                    <a:pt x="167073" y="364003"/>
                  </a:lnTo>
                  <a:lnTo>
                    <a:pt x="119128" y="353212"/>
                  </a:lnTo>
                  <a:close/>
                </a:path>
              </a:pathLst>
            </a:custGeom>
            <a:solidFill>
              <a:srgbClr val="99FFFF">
                <a:alpha val="10198"/>
              </a:srgbClr>
            </a:solidFill>
          </p:spPr>
          <p:txBody>
            <a:bodyPr wrap="square" lIns="0" tIns="0" rIns="0" bIns="0" rtlCol="0"/>
            <a:lstStyle/>
            <a:p>
              <a:endParaRPr/>
            </a:p>
          </p:txBody>
        </p:sp>
        <p:pic>
          <p:nvPicPr>
            <p:cNvPr id="46" name="object 46"/>
            <p:cNvPicPr/>
            <p:nvPr/>
          </p:nvPicPr>
          <p:blipFill>
            <a:blip r:embed="rId33" cstate="print"/>
            <a:stretch>
              <a:fillRect/>
            </a:stretch>
          </p:blipFill>
          <p:spPr>
            <a:xfrm>
              <a:off x="2818355" y="5777351"/>
              <a:ext cx="819083" cy="820449"/>
            </a:xfrm>
            <a:prstGeom prst="rect">
              <a:avLst/>
            </a:prstGeom>
          </p:spPr>
        </p:pic>
      </p:grpSp>
      <p:grpSp>
        <p:nvGrpSpPr>
          <p:cNvPr id="47" name="object 47"/>
          <p:cNvGrpSpPr/>
          <p:nvPr/>
        </p:nvGrpSpPr>
        <p:grpSpPr>
          <a:xfrm>
            <a:off x="13789488" y="7246036"/>
            <a:ext cx="2162810" cy="2021839"/>
            <a:chOff x="13789488" y="7246036"/>
            <a:chExt cx="2162810" cy="2021839"/>
          </a:xfrm>
        </p:grpSpPr>
        <p:pic>
          <p:nvPicPr>
            <p:cNvPr id="48" name="object 48"/>
            <p:cNvPicPr/>
            <p:nvPr/>
          </p:nvPicPr>
          <p:blipFill>
            <a:blip r:embed="rId34" cstate="print"/>
            <a:stretch>
              <a:fillRect/>
            </a:stretch>
          </p:blipFill>
          <p:spPr>
            <a:xfrm>
              <a:off x="14135458" y="7525474"/>
              <a:ext cx="1441408" cy="1458559"/>
            </a:xfrm>
            <a:prstGeom prst="rect">
              <a:avLst/>
            </a:prstGeom>
          </p:spPr>
        </p:pic>
        <p:sp>
          <p:nvSpPr>
            <p:cNvPr id="49" name="object 49"/>
            <p:cNvSpPr/>
            <p:nvPr/>
          </p:nvSpPr>
          <p:spPr>
            <a:xfrm>
              <a:off x="13789488" y="7246036"/>
              <a:ext cx="2162810" cy="2021839"/>
            </a:xfrm>
            <a:custGeom>
              <a:avLst/>
              <a:gdLst/>
              <a:ahLst/>
              <a:cxnLst/>
              <a:rect l="l" t="t" r="r" b="b"/>
              <a:pathLst>
                <a:path w="2162809" h="2021840">
                  <a:moveTo>
                    <a:pt x="2162624" y="1613611"/>
                  </a:moveTo>
                  <a:lnTo>
                    <a:pt x="1109608" y="1097373"/>
                  </a:lnTo>
                  <a:lnTo>
                    <a:pt x="517825" y="2021678"/>
                  </a:lnTo>
                  <a:lnTo>
                    <a:pt x="992765" y="1033683"/>
                  </a:lnTo>
                  <a:lnTo>
                    <a:pt x="0" y="408067"/>
                  </a:lnTo>
                  <a:lnTo>
                    <a:pt x="1052465" y="923998"/>
                  </a:lnTo>
                  <a:lnTo>
                    <a:pt x="1644799" y="0"/>
                  </a:lnTo>
                  <a:lnTo>
                    <a:pt x="1169308" y="987687"/>
                  </a:lnTo>
                  <a:lnTo>
                    <a:pt x="2162624" y="1613611"/>
                  </a:lnTo>
                  <a:close/>
                </a:path>
              </a:pathLst>
            </a:custGeom>
            <a:solidFill>
              <a:srgbClr val="99FFFF">
                <a:alpha val="30198"/>
              </a:srgbClr>
            </a:solidFill>
          </p:spPr>
          <p:txBody>
            <a:bodyPr wrap="square" lIns="0" tIns="0" rIns="0" bIns="0" rtlCol="0"/>
            <a:lstStyle/>
            <a:p>
              <a:endParaRPr/>
            </a:p>
          </p:txBody>
        </p:sp>
        <p:sp>
          <p:nvSpPr>
            <p:cNvPr id="50" name="object 50"/>
            <p:cNvSpPr/>
            <p:nvPr/>
          </p:nvSpPr>
          <p:spPr>
            <a:xfrm>
              <a:off x="14676081" y="8062152"/>
              <a:ext cx="389890" cy="389890"/>
            </a:xfrm>
            <a:custGeom>
              <a:avLst/>
              <a:gdLst/>
              <a:ahLst/>
              <a:cxnLst/>
              <a:rect l="l" t="t" r="r" b="b"/>
              <a:pathLst>
                <a:path w="389890" h="389890">
                  <a:moveTo>
                    <a:pt x="364931" y="289606"/>
                  </a:moveTo>
                  <a:lnTo>
                    <a:pt x="338655" y="326195"/>
                  </a:lnTo>
                  <a:lnTo>
                    <a:pt x="305888" y="354921"/>
                  </a:lnTo>
                  <a:lnTo>
                    <a:pt x="268205" y="375337"/>
                  </a:lnTo>
                  <a:lnTo>
                    <a:pt x="227183" y="386994"/>
                  </a:lnTo>
                  <a:lnTo>
                    <a:pt x="184396" y="389446"/>
                  </a:lnTo>
                  <a:lnTo>
                    <a:pt x="141420" y="382244"/>
                  </a:lnTo>
                  <a:lnTo>
                    <a:pt x="99832" y="364940"/>
                  </a:lnTo>
                  <a:lnTo>
                    <a:pt x="63245" y="338666"/>
                  </a:lnTo>
                  <a:lnTo>
                    <a:pt x="34520" y="305899"/>
                  </a:lnTo>
                  <a:lnTo>
                    <a:pt x="14106" y="268216"/>
                  </a:lnTo>
                  <a:lnTo>
                    <a:pt x="2450" y="227193"/>
                  </a:lnTo>
                  <a:lnTo>
                    <a:pt x="0" y="184405"/>
                  </a:lnTo>
                  <a:lnTo>
                    <a:pt x="7203" y="141429"/>
                  </a:lnTo>
                  <a:lnTo>
                    <a:pt x="24507" y="99839"/>
                  </a:lnTo>
                  <a:lnTo>
                    <a:pt x="50783" y="63250"/>
                  </a:lnTo>
                  <a:lnTo>
                    <a:pt x="83550" y="34524"/>
                  </a:lnTo>
                  <a:lnTo>
                    <a:pt x="121232" y="14109"/>
                  </a:lnTo>
                  <a:lnTo>
                    <a:pt x="162255" y="2451"/>
                  </a:lnTo>
                  <a:lnTo>
                    <a:pt x="205042" y="0"/>
                  </a:lnTo>
                  <a:lnTo>
                    <a:pt x="248018" y="7202"/>
                  </a:lnTo>
                  <a:lnTo>
                    <a:pt x="289606" y="24505"/>
                  </a:lnTo>
                  <a:lnTo>
                    <a:pt x="326193" y="50780"/>
                  </a:lnTo>
                  <a:lnTo>
                    <a:pt x="354918" y="83547"/>
                  </a:lnTo>
                  <a:lnTo>
                    <a:pt x="375332" y="121230"/>
                  </a:lnTo>
                  <a:lnTo>
                    <a:pt x="386988" y="162253"/>
                  </a:lnTo>
                  <a:lnTo>
                    <a:pt x="389438" y="205041"/>
                  </a:lnTo>
                  <a:lnTo>
                    <a:pt x="382235" y="248017"/>
                  </a:lnTo>
                  <a:lnTo>
                    <a:pt x="364931" y="289606"/>
                  </a:lnTo>
                  <a:close/>
                </a:path>
              </a:pathLst>
            </a:custGeom>
            <a:solidFill>
              <a:srgbClr val="FF99FF">
                <a:alpha val="10198"/>
              </a:srgbClr>
            </a:solidFill>
          </p:spPr>
          <p:txBody>
            <a:bodyPr wrap="square" lIns="0" tIns="0" rIns="0" bIns="0" rtlCol="0"/>
            <a:lstStyle/>
            <a:p>
              <a:endParaRPr/>
            </a:p>
          </p:txBody>
        </p:sp>
        <p:pic>
          <p:nvPicPr>
            <p:cNvPr id="51" name="object 51"/>
            <p:cNvPicPr/>
            <p:nvPr/>
          </p:nvPicPr>
          <p:blipFill>
            <a:blip r:embed="rId35" cstate="print"/>
            <a:stretch>
              <a:fillRect/>
            </a:stretch>
          </p:blipFill>
          <p:spPr>
            <a:xfrm>
              <a:off x="14743565" y="8129932"/>
              <a:ext cx="253317" cy="253271"/>
            </a:xfrm>
            <a:prstGeom prst="rect">
              <a:avLst/>
            </a:prstGeom>
          </p:spPr>
        </p:pic>
        <p:sp>
          <p:nvSpPr>
            <p:cNvPr id="52" name="object 52"/>
            <p:cNvSpPr/>
            <p:nvPr/>
          </p:nvSpPr>
          <p:spPr>
            <a:xfrm>
              <a:off x="13998810" y="7441593"/>
              <a:ext cx="1743710" cy="1630680"/>
            </a:xfrm>
            <a:custGeom>
              <a:avLst/>
              <a:gdLst/>
              <a:ahLst/>
              <a:cxnLst/>
              <a:rect l="l" t="t" r="r" b="b"/>
              <a:pathLst>
                <a:path w="1743709" h="1630679">
                  <a:moveTo>
                    <a:pt x="1743430" y="1301061"/>
                  </a:moveTo>
                  <a:lnTo>
                    <a:pt x="888522" y="862043"/>
                  </a:lnTo>
                  <a:lnTo>
                    <a:pt x="417515" y="1630563"/>
                  </a:lnTo>
                  <a:lnTo>
                    <a:pt x="824804" y="828690"/>
                  </a:lnTo>
                  <a:lnTo>
                    <a:pt x="0" y="329195"/>
                  </a:lnTo>
                  <a:lnTo>
                    <a:pt x="855458" y="768519"/>
                  </a:lnTo>
                  <a:lnTo>
                    <a:pt x="1326465" y="0"/>
                  </a:lnTo>
                  <a:lnTo>
                    <a:pt x="919176" y="801872"/>
                  </a:lnTo>
                  <a:lnTo>
                    <a:pt x="1743430" y="1301061"/>
                  </a:lnTo>
                  <a:close/>
                </a:path>
              </a:pathLst>
            </a:custGeom>
            <a:solidFill>
              <a:srgbClr val="99FFFF">
                <a:alpha val="30198"/>
              </a:srgbClr>
            </a:solidFill>
          </p:spPr>
          <p:txBody>
            <a:bodyPr wrap="square" lIns="0" tIns="0" rIns="0" bIns="0" rtlCol="0"/>
            <a:lstStyle/>
            <a:p>
              <a:endParaRPr/>
            </a:p>
          </p:txBody>
        </p:sp>
        <p:sp>
          <p:nvSpPr>
            <p:cNvPr id="53" name="object 53"/>
            <p:cNvSpPr/>
            <p:nvPr/>
          </p:nvSpPr>
          <p:spPr>
            <a:xfrm>
              <a:off x="14405335" y="7821691"/>
              <a:ext cx="931544" cy="870585"/>
            </a:xfrm>
            <a:custGeom>
              <a:avLst/>
              <a:gdLst/>
              <a:ahLst/>
              <a:cxnLst/>
              <a:rect l="l" t="t" r="r" b="b"/>
              <a:pathLst>
                <a:path w="931544" h="870584">
                  <a:moveTo>
                    <a:pt x="930931" y="694655"/>
                  </a:moveTo>
                  <a:lnTo>
                    <a:pt x="470277" y="453751"/>
                  </a:lnTo>
                  <a:lnTo>
                    <a:pt x="222874" y="870368"/>
                  </a:lnTo>
                  <a:lnTo>
                    <a:pt x="446654" y="439139"/>
                  </a:lnTo>
                  <a:lnTo>
                    <a:pt x="0" y="175712"/>
                  </a:lnTo>
                  <a:lnTo>
                    <a:pt x="460102" y="416309"/>
                  </a:lnTo>
                  <a:lnTo>
                    <a:pt x="708056" y="0"/>
                  </a:lnTo>
                  <a:lnTo>
                    <a:pt x="484276" y="431229"/>
                  </a:lnTo>
                  <a:lnTo>
                    <a:pt x="930931" y="694655"/>
                  </a:lnTo>
                  <a:close/>
                </a:path>
              </a:pathLst>
            </a:custGeom>
            <a:solidFill>
              <a:srgbClr val="FFFFFF"/>
            </a:solidFill>
          </p:spPr>
          <p:txBody>
            <a:bodyPr wrap="square" lIns="0" tIns="0" rIns="0" bIns="0" rtlCol="0"/>
            <a:lstStyle/>
            <a:p>
              <a:endParaRPr/>
            </a:p>
          </p:txBody>
        </p:sp>
        <p:pic>
          <p:nvPicPr>
            <p:cNvPr id="54" name="object 54"/>
            <p:cNvPicPr/>
            <p:nvPr/>
          </p:nvPicPr>
          <p:blipFill>
            <a:blip r:embed="rId36" cstate="print"/>
            <a:stretch>
              <a:fillRect/>
            </a:stretch>
          </p:blipFill>
          <p:spPr>
            <a:xfrm>
              <a:off x="14779168" y="8165241"/>
              <a:ext cx="183263" cy="183267"/>
            </a:xfrm>
            <a:prstGeom prst="rect">
              <a:avLst/>
            </a:prstGeom>
          </p:spPr>
        </p:pic>
        <p:sp>
          <p:nvSpPr>
            <p:cNvPr id="55" name="object 55"/>
            <p:cNvSpPr/>
            <p:nvPr/>
          </p:nvSpPr>
          <p:spPr>
            <a:xfrm>
              <a:off x="14700581" y="8086661"/>
              <a:ext cx="340995" cy="340995"/>
            </a:xfrm>
            <a:custGeom>
              <a:avLst/>
              <a:gdLst/>
              <a:ahLst/>
              <a:cxnLst/>
              <a:rect l="l" t="t" r="r" b="b"/>
              <a:pathLst>
                <a:path w="340994" h="340995">
                  <a:moveTo>
                    <a:pt x="340423" y="265099"/>
                  </a:moveTo>
                  <a:lnTo>
                    <a:pt x="333654" y="245681"/>
                  </a:lnTo>
                  <a:lnTo>
                    <a:pt x="302450" y="215684"/>
                  </a:lnTo>
                  <a:lnTo>
                    <a:pt x="251904" y="179108"/>
                  </a:lnTo>
                  <a:lnTo>
                    <a:pt x="215747" y="157264"/>
                  </a:lnTo>
                  <a:lnTo>
                    <a:pt x="235077" y="119430"/>
                  </a:lnTo>
                  <a:lnTo>
                    <a:pt x="258699" y="61683"/>
                  </a:lnTo>
                  <a:lnTo>
                    <a:pt x="269367" y="19875"/>
                  </a:lnTo>
                  <a:lnTo>
                    <a:pt x="265099" y="0"/>
                  </a:lnTo>
                  <a:lnTo>
                    <a:pt x="245681" y="6781"/>
                  </a:lnTo>
                  <a:lnTo>
                    <a:pt x="215684" y="37985"/>
                  </a:lnTo>
                  <a:lnTo>
                    <a:pt x="179095" y="88531"/>
                  </a:lnTo>
                  <a:lnTo>
                    <a:pt x="157238" y="124675"/>
                  </a:lnTo>
                  <a:lnTo>
                    <a:pt x="119430" y="105359"/>
                  </a:lnTo>
                  <a:lnTo>
                    <a:pt x="61683" y="81737"/>
                  </a:lnTo>
                  <a:lnTo>
                    <a:pt x="19875" y="71069"/>
                  </a:lnTo>
                  <a:lnTo>
                    <a:pt x="0" y="75336"/>
                  </a:lnTo>
                  <a:lnTo>
                    <a:pt x="6832" y="94488"/>
                  </a:lnTo>
                  <a:lnTo>
                    <a:pt x="37884" y="124434"/>
                  </a:lnTo>
                  <a:lnTo>
                    <a:pt x="88328" y="161124"/>
                  </a:lnTo>
                  <a:lnTo>
                    <a:pt x="124675" y="183159"/>
                  </a:lnTo>
                  <a:lnTo>
                    <a:pt x="105346" y="221005"/>
                  </a:lnTo>
                  <a:lnTo>
                    <a:pt x="81737" y="278752"/>
                  </a:lnTo>
                  <a:lnTo>
                    <a:pt x="71069" y="320560"/>
                  </a:lnTo>
                  <a:lnTo>
                    <a:pt x="75323" y="340436"/>
                  </a:lnTo>
                  <a:lnTo>
                    <a:pt x="94437" y="333489"/>
                  </a:lnTo>
                  <a:lnTo>
                    <a:pt x="124333" y="302234"/>
                  </a:lnTo>
                  <a:lnTo>
                    <a:pt x="161023" y="251739"/>
                  </a:lnTo>
                  <a:lnTo>
                    <a:pt x="183032" y="215709"/>
                  </a:lnTo>
                  <a:lnTo>
                    <a:pt x="221005" y="235089"/>
                  </a:lnTo>
                  <a:lnTo>
                    <a:pt x="278739" y="258699"/>
                  </a:lnTo>
                  <a:lnTo>
                    <a:pt x="320548" y="269367"/>
                  </a:lnTo>
                  <a:lnTo>
                    <a:pt x="340423" y="265099"/>
                  </a:lnTo>
                  <a:close/>
                </a:path>
              </a:pathLst>
            </a:custGeom>
            <a:solidFill>
              <a:srgbClr val="FFFFFF">
                <a:alpha val="54899"/>
              </a:srgbClr>
            </a:solidFill>
          </p:spPr>
          <p:txBody>
            <a:bodyPr wrap="square" lIns="0" tIns="0" rIns="0" bIns="0" rtlCol="0"/>
            <a:lstStyle/>
            <a:p>
              <a:endParaRPr/>
            </a:p>
          </p:txBody>
        </p:sp>
        <p:sp>
          <p:nvSpPr>
            <p:cNvPr id="56" name="object 56"/>
            <p:cNvSpPr/>
            <p:nvPr/>
          </p:nvSpPr>
          <p:spPr>
            <a:xfrm>
              <a:off x="14499907" y="7885974"/>
              <a:ext cx="742315" cy="742315"/>
            </a:xfrm>
            <a:custGeom>
              <a:avLst/>
              <a:gdLst/>
              <a:ahLst/>
              <a:cxnLst/>
              <a:rect l="l" t="t" r="r" b="b"/>
              <a:pathLst>
                <a:path w="742315" h="742315">
                  <a:moveTo>
                    <a:pt x="694791" y="551456"/>
                  </a:moveTo>
                  <a:lnTo>
                    <a:pt x="669605" y="590708"/>
                  </a:lnTo>
                  <a:lnTo>
                    <a:pt x="640423" y="625748"/>
                  </a:lnTo>
                  <a:lnTo>
                    <a:pt x="607714" y="656440"/>
                  </a:lnTo>
                  <a:lnTo>
                    <a:pt x="571952" y="682650"/>
                  </a:lnTo>
                  <a:lnTo>
                    <a:pt x="533605" y="704246"/>
                  </a:lnTo>
                  <a:lnTo>
                    <a:pt x="493146" y="721093"/>
                  </a:lnTo>
                  <a:lnTo>
                    <a:pt x="451045" y="733057"/>
                  </a:lnTo>
                  <a:lnTo>
                    <a:pt x="407772" y="740004"/>
                  </a:lnTo>
                  <a:lnTo>
                    <a:pt x="363800" y="741801"/>
                  </a:lnTo>
                  <a:lnTo>
                    <a:pt x="319599" y="738314"/>
                  </a:lnTo>
                  <a:lnTo>
                    <a:pt x="275640" y="729409"/>
                  </a:lnTo>
                  <a:lnTo>
                    <a:pt x="232394" y="714952"/>
                  </a:lnTo>
                  <a:lnTo>
                    <a:pt x="190332" y="694810"/>
                  </a:lnTo>
                  <a:lnTo>
                    <a:pt x="151080" y="669624"/>
                  </a:lnTo>
                  <a:lnTo>
                    <a:pt x="116043" y="640442"/>
                  </a:lnTo>
                  <a:lnTo>
                    <a:pt x="85352" y="607734"/>
                  </a:lnTo>
                  <a:lnTo>
                    <a:pt x="59143" y="571972"/>
                  </a:lnTo>
                  <a:lnTo>
                    <a:pt x="37549" y="533625"/>
                  </a:lnTo>
                  <a:lnTo>
                    <a:pt x="20704" y="493165"/>
                  </a:lnTo>
                  <a:lnTo>
                    <a:pt x="8741" y="451064"/>
                  </a:lnTo>
                  <a:lnTo>
                    <a:pt x="1795" y="407791"/>
                  </a:lnTo>
                  <a:lnTo>
                    <a:pt x="0" y="363818"/>
                  </a:lnTo>
                  <a:lnTo>
                    <a:pt x="3488" y="319616"/>
                  </a:lnTo>
                  <a:lnTo>
                    <a:pt x="12394" y="275656"/>
                  </a:lnTo>
                  <a:lnTo>
                    <a:pt x="26852" y="232409"/>
                  </a:lnTo>
                  <a:lnTo>
                    <a:pt x="46995" y="190345"/>
                  </a:lnTo>
                  <a:lnTo>
                    <a:pt x="72181" y="151092"/>
                  </a:lnTo>
                  <a:lnTo>
                    <a:pt x="101364" y="116053"/>
                  </a:lnTo>
                  <a:lnTo>
                    <a:pt x="134072" y="85361"/>
                  </a:lnTo>
                  <a:lnTo>
                    <a:pt x="169835" y="59151"/>
                  </a:lnTo>
                  <a:lnTo>
                    <a:pt x="208182" y="37555"/>
                  </a:lnTo>
                  <a:lnTo>
                    <a:pt x="248641" y="20708"/>
                  </a:lnTo>
                  <a:lnTo>
                    <a:pt x="290742" y="8744"/>
                  </a:lnTo>
                  <a:lnTo>
                    <a:pt x="334014" y="1797"/>
                  </a:lnTo>
                  <a:lnTo>
                    <a:pt x="377986" y="0"/>
                  </a:lnTo>
                  <a:lnTo>
                    <a:pt x="422187" y="3487"/>
                  </a:lnTo>
                  <a:lnTo>
                    <a:pt x="466146" y="12392"/>
                  </a:lnTo>
                  <a:lnTo>
                    <a:pt x="509393" y="26848"/>
                  </a:lnTo>
                  <a:lnTo>
                    <a:pt x="551455" y="46991"/>
                  </a:lnTo>
                  <a:lnTo>
                    <a:pt x="590706" y="72176"/>
                  </a:lnTo>
                  <a:lnTo>
                    <a:pt x="625744" y="101359"/>
                  </a:lnTo>
                  <a:lnTo>
                    <a:pt x="656434" y="134066"/>
                  </a:lnTo>
                  <a:lnTo>
                    <a:pt x="682643" y="169829"/>
                  </a:lnTo>
                  <a:lnTo>
                    <a:pt x="704237" y="208176"/>
                  </a:lnTo>
                  <a:lnTo>
                    <a:pt x="721083" y="248635"/>
                  </a:lnTo>
                  <a:lnTo>
                    <a:pt x="733045" y="290737"/>
                  </a:lnTo>
                  <a:lnTo>
                    <a:pt x="739991" y="334010"/>
                  </a:lnTo>
                  <a:lnTo>
                    <a:pt x="741787" y="377982"/>
                  </a:lnTo>
                  <a:lnTo>
                    <a:pt x="738299" y="422184"/>
                  </a:lnTo>
                  <a:lnTo>
                    <a:pt x="729393" y="466144"/>
                  </a:lnTo>
                  <a:lnTo>
                    <a:pt x="714935" y="509392"/>
                  </a:lnTo>
                  <a:lnTo>
                    <a:pt x="694791" y="551456"/>
                  </a:lnTo>
                  <a:close/>
                </a:path>
              </a:pathLst>
            </a:custGeom>
            <a:solidFill>
              <a:srgbClr val="99FFFF">
                <a:alpha val="10198"/>
              </a:srgbClr>
            </a:solidFill>
          </p:spPr>
          <p:txBody>
            <a:bodyPr wrap="square" lIns="0" tIns="0" rIns="0" bIns="0" rtlCol="0"/>
            <a:lstStyle/>
            <a:p>
              <a:endParaRPr/>
            </a:p>
          </p:txBody>
        </p:sp>
        <p:pic>
          <p:nvPicPr>
            <p:cNvPr id="57" name="object 57"/>
            <p:cNvPicPr/>
            <p:nvPr/>
          </p:nvPicPr>
          <p:blipFill>
            <a:blip r:embed="rId37" cstate="print"/>
            <a:stretch>
              <a:fillRect/>
            </a:stretch>
          </p:blipFill>
          <p:spPr>
            <a:xfrm>
              <a:off x="14032278" y="7426444"/>
              <a:ext cx="1637769" cy="1654965"/>
            </a:xfrm>
            <a:prstGeom prst="rect">
              <a:avLst/>
            </a:prstGeom>
          </p:spPr>
        </p:pic>
      </p:grpSp>
      <p:sp>
        <p:nvSpPr>
          <p:cNvPr id="58" name="object 58"/>
          <p:cNvSpPr/>
          <p:nvPr/>
        </p:nvSpPr>
        <p:spPr>
          <a:xfrm>
            <a:off x="0" y="11"/>
            <a:ext cx="3478529" cy="1527810"/>
          </a:xfrm>
          <a:custGeom>
            <a:avLst/>
            <a:gdLst/>
            <a:ahLst/>
            <a:cxnLst/>
            <a:rect l="l" t="t" r="r" b="b"/>
            <a:pathLst>
              <a:path w="3478529" h="1527810">
                <a:moveTo>
                  <a:pt x="3478149" y="0"/>
                </a:moveTo>
                <a:lnTo>
                  <a:pt x="3246082" y="0"/>
                </a:lnTo>
                <a:lnTo>
                  <a:pt x="27178" y="0"/>
                </a:lnTo>
                <a:lnTo>
                  <a:pt x="0" y="0"/>
                </a:lnTo>
                <a:lnTo>
                  <a:pt x="0" y="565543"/>
                </a:lnTo>
                <a:lnTo>
                  <a:pt x="23202" y="605980"/>
                </a:lnTo>
                <a:lnTo>
                  <a:pt x="47332" y="645668"/>
                </a:lnTo>
                <a:lnTo>
                  <a:pt x="72529" y="684872"/>
                </a:lnTo>
                <a:lnTo>
                  <a:pt x="98806" y="723569"/>
                </a:lnTo>
                <a:lnTo>
                  <a:pt x="126149" y="761746"/>
                </a:lnTo>
                <a:lnTo>
                  <a:pt x="154559" y="799388"/>
                </a:lnTo>
                <a:lnTo>
                  <a:pt x="184048" y="836460"/>
                </a:lnTo>
                <a:lnTo>
                  <a:pt x="214604" y="872947"/>
                </a:lnTo>
                <a:lnTo>
                  <a:pt x="246240" y="908837"/>
                </a:lnTo>
                <a:lnTo>
                  <a:pt x="278942" y="944092"/>
                </a:lnTo>
                <a:lnTo>
                  <a:pt x="312712" y="978700"/>
                </a:lnTo>
                <a:lnTo>
                  <a:pt x="347294" y="1012444"/>
                </a:lnTo>
                <a:lnTo>
                  <a:pt x="382536" y="1045121"/>
                </a:lnTo>
                <a:lnTo>
                  <a:pt x="418388" y="1076731"/>
                </a:lnTo>
                <a:lnTo>
                  <a:pt x="454850" y="1107262"/>
                </a:lnTo>
                <a:lnTo>
                  <a:pt x="491896" y="1136713"/>
                </a:lnTo>
                <a:lnTo>
                  <a:pt x="529501" y="1165110"/>
                </a:lnTo>
                <a:lnTo>
                  <a:pt x="567651" y="1192428"/>
                </a:lnTo>
                <a:lnTo>
                  <a:pt x="606323" y="1218666"/>
                </a:lnTo>
                <a:lnTo>
                  <a:pt x="645502" y="1243850"/>
                </a:lnTo>
                <a:lnTo>
                  <a:pt x="685152" y="1267955"/>
                </a:lnTo>
                <a:lnTo>
                  <a:pt x="725271" y="1290980"/>
                </a:lnTo>
                <a:lnTo>
                  <a:pt x="765822" y="1312951"/>
                </a:lnTo>
                <a:lnTo>
                  <a:pt x="806780" y="1333830"/>
                </a:lnTo>
                <a:lnTo>
                  <a:pt x="848144" y="1353654"/>
                </a:lnTo>
                <a:lnTo>
                  <a:pt x="889889" y="1372400"/>
                </a:lnTo>
                <a:lnTo>
                  <a:pt x="931976" y="1390078"/>
                </a:lnTo>
                <a:lnTo>
                  <a:pt x="974407" y="1406690"/>
                </a:lnTo>
                <a:lnTo>
                  <a:pt x="1017143" y="1422222"/>
                </a:lnTo>
                <a:lnTo>
                  <a:pt x="1060183" y="1436674"/>
                </a:lnTo>
                <a:lnTo>
                  <a:pt x="1103490" y="1450073"/>
                </a:lnTo>
                <a:lnTo>
                  <a:pt x="1147038" y="1462392"/>
                </a:lnTo>
                <a:lnTo>
                  <a:pt x="1190828" y="1473644"/>
                </a:lnTo>
                <a:lnTo>
                  <a:pt x="1234821" y="1483817"/>
                </a:lnTo>
                <a:lnTo>
                  <a:pt x="1279004" y="1492923"/>
                </a:lnTo>
                <a:lnTo>
                  <a:pt x="1323352" y="1500962"/>
                </a:lnTo>
                <a:lnTo>
                  <a:pt x="1367853" y="1507921"/>
                </a:lnTo>
                <a:lnTo>
                  <a:pt x="1412481" y="1513814"/>
                </a:lnTo>
                <a:lnTo>
                  <a:pt x="1457198" y="1518627"/>
                </a:lnTo>
                <a:lnTo>
                  <a:pt x="1502016" y="1522387"/>
                </a:lnTo>
                <a:lnTo>
                  <a:pt x="1546885" y="1525066"/>
                </a:lnTo>
                <a:lnTo>
                  <a:pt x="1591805" y="1526667"/>
                </a:lnTo>
                <a:lnTo>
                  <a:pt x="1636750" y="1527200"/>
                </a:lnTo>
                <a:lnTo>
                  <a:pt x="1681683" y="1526667"/>
                </a:lnTo>
                <a:lnTo>
                  <a:pt x="1726603" y="1525066"/>
                </a:lnTo>
                <a:lnTo>
                  <a:pt x="1771484" y="1522387"/>
                </a:lnTo>
                <a:lnTo>
                  <a:pt x="1816303" y="1518627"/>
                </a:lnTo>
                <a:lnTo>
                  <a:pt x="1861045" y="1513814"/>
                </a:lnTo>
                <a:lnTo>
                  <a:pt x="1905673" y="1507921"/>
                </a:lnTo>
                <a:lnTo>
                  <a:pt x="1950186" y="1500962"/>
                </a:lnTo>
                <a:lnTo>
                  <a:pt x="1994547" y="1492923"/>
                </a:lnTo>
                <a:lnTo>
                  <a:pt x="2038743" y="1483817"/>
                </a:lnTo>
                <a:lnTo>
                  <a:pt x="2082749" y="1473644"/>
                </a:lnTo>
                <a:lnTo>
                  <a:pt x="2126551" y="1462392"/>
                </a:lnTo>
                <a:lnTo>
                  <a:pt x="2170138" y="1450073"/>
                </a:lnTo>
                <a:lnTo>
                  <a:pt x="2213457" y="1436674"/>
                </a:lnTo>
                <a:lnTo>
                  <a:pt x="2256510" y="1422222"/>
                </a:lnTo>
                <a:lnTo>
                  <a:pt x="2299284" y="1406690"/>
                </a:lnTo>
                <a:lnTo>
                  <a:pt x="2341740" y="1390078"/>
                </a:lnTo>
                <a:lnTo>
                  <a:pt x="2383866" y="1372400"/>
                </a:lnTo>
                <a:lnTo>
                  <a:pt x="2425636" y="1353654"/>
                </a:lnTo>
                <a:lnTo>
                  <a:pt x="2467025" y="1333830"/>
                </a:lnTo>
                <a:lnTo>
                  <a:pt x="2508021" y="1312951"/>
                </a:lnTo>
                <a:lnTo>
                  <a:pt x="2548610" y="1290980"/>
                </a:lnTo>
                <a:lnTo>
                  <a:pt x="2588768" y="1267955"/>
                </a:lnTo>
                <a:lnTo>
                  <a:pt x="2628455" y="1243850"/>
                </a:lnTo>
                <a:lnTo>
                  <a:pt x="2667673" y="1218666"/>
                </a:lnTo>
                <a:lnTo>
                  <a:pt x="2706382" y="1192428"/>
                </a:lnTo>
                <a:lnTo>
                  <a:pt x="2744584" y="1165110"/>
                </a:lnTo>
                <a:lnTo>
                  <a:pt x="2782239" y="1136713"/>
                </a:lnTo>
                <a:lnTo>
                  <a:pt x="2819323" y="1107262"/>
                </a:lnTo>
                <a:lnTo>
                  <a:pt x="2855836" y="1076731"/>
                </a:lnTo>
                <a:lnTo>
                  <a:pt x="2891752" y="1045121"/>
                </a:lnTo>
                <a:lnTo>
                  <a:pt x="2927032" y="1012444"/>
                </a:lnTo>
                <a:lnTo>
                  <a:pt x="2961678" y="978700"/>
                </a:lnTo>
                <a:lnTo>
                  <a:pt x="2995447" y="944092"/>
                </a:lnTo>
                <a:lnTo>
                  <a:pt x="3028150" y="908837"/>
                </a:lnTo>
                <a:lnTo>
                  <a:pt x="3059773" y="872947"/>
                </a:lnTo>
                <a:lnTo>
                  <a:pt x="3090329" y="836460"/>
                </a:lnTo>
                <a:lnTo>
                  <a:pt x="3119805" y="799388"/>
                </a:lnTo>
                <a:lnTo>
                  <a:pt x="3148215" y="761746"/>
                </a:lnTo>
                <a:lnTo>
                  <a:pt x="3175546" y="723569"/>
                </a:lnTo>
                <a:lnTo>
                  <a:pt x="3201809" y="684872"/>
                </a:lnTo>
                <a:lnTo>
                  <a:pt x="3226993" y="645668"/>
                </a:lnTo>
                <a:lnTo>
                  <a:pt x="3251111" y="605980"/>
                </a:lnTo>
                <a:lnTo>
                  <a:pt x="3274149" y="565835"/>
                </a:lnTo>
                <a:lnTo>
                  <a:pt x="3296107" y="525259"/>
                </a:lnTo>
                <a:lnTo>
                  <a:pt x="3317011" y="484263"/>
                </a:lnTo>
                <a:lnTo>
                  <a:pt x="3336823" y="442874"/>
                </a:lnTo>
                <a:lnTo>
                  <a:pt x="3355568" y="401104"/>
                </a:lnTo>
                <a:lnTo>
                  <a:pt x="3373247" y="358978"/>
                </a:lnTo>
                <a:lnTo>
                  <a:pt x="3389846" y="316509"/>
                </a:lnTo>
                <a:lnTo>
                  <a:pt x="3405378" y="273735"/>
                </a:lnTo>
                <a:lnTo>
                  <a:pt x="3419830" y="230670"/>
                </a:lnTo>
                <a:lnTo>
                  <a:pt x="3433216" y="187337"/>
                </a:lnTo>
                <a:lnTo>
                  <a:pt x="3445535" y="143751"/>
                </a:lnTo>
                <a:lnTo>
                  <a:pt x="3456775" y="99936"/>
                </a:lnTo>
                <a:lnTo>
                  <a:pt x="3466935" y="55905"/>
                </a:lnTo>
                <a:lnTo>
                  <a:pt x="3476040" y="11684"/>
                </a:lnTo>
                <a:lnTo>
                  <a:pt x="3478149" y="0"/>
                </a:lnTo>
                <a:close/>
              </a:path>
            </a:pathLst>
          </a:custGeom>
          <a:solidFill>
            <a:srgbClr val="00FFFF">
              <a:alpha val="10198"/>
            </a:srgbClr>
          </a:solidFill>
        </p:spPr>
        <p:txBody>
          <a:bodyPr wrap="square" lIns="0" tIns="0" rIns="0" bIns="0" rtlCol="0"/>
          <a:lstStyle/>
          <a:p>
            <a:endParaRPr/>
          </a:p>
        </p:txBody>
      </p:sp>
      <p:pic>
        <p:nvPicPr>
          <p:cNvPr id="59" name="object 59"/>
          <p:cNvPicPr/>
          <p:nvPr/>
        </p:nvPicPr>
        <p:blipFill>
          <a:blip r:embed="rId38" cstate="print"/>
          <a:stretch>
            <a:fillRect/>
          </a:stretch>
        </p:blipFill>
        <p:spPr>
          <a:xfrm>
            <a:off x="3861757" y="140896"/>
            <a:ext cx="69443" cy="68600"/>
          </a:xfrm>
          <a:prstGeom prst="rect">
            <a:avLst/>
          </a:prstGeom>
        </p:spPr>
      </p:pic>
      <p:pic>
        <p:nvPicPr>
          <p:cNvPr id="60" name="object 60"/>
          <p:cNvPicPr/>
          <p:nvPr/>
        </p:nvPicPr>
        <p:blipFill>
          <a:blip r:embed="rId39" cstate="print"/>
          <a:stretch>
            <a:fillRect/>
          </a:stretch>
        </p:blipFill>
        <p:spPr>
          <a:xfrm>
            <a:off x="156422" y="0"/>
            <a:ext cx="2960363" cy="1174963"/>
          </a:xfrm>
          <a:prstGeom prst="rect">
            <a:avLst/>
          </a:prstGeom>
        </p:spPr>
      </p:pic>
      <p:pic>
        <p:nvPicPr>
          <p:cNvPr id="61" name="object 61"/>
          <p:cNvPicPr/>
          <p:nvPr/>
        </p:nvPicPr>
        <p:blipFill>
          <a:blip r:embed="rId40" cstate="print"/>
          <a:stretch>
            <a:fillRect/>
          </a:stretch>
        </p:blipFill>
        <p:spPr>
          <a:xfrm>
            <a:off x="2232978" y="1244757"/>
            <a:ext cx="169583" cy="170604"/>
          </a:xfrm>
          <a:prstGeom prst="rect">
            <a:avLst/>
          </a:prstGeom>
        </p:spPr>
      </p:pic>
      <p:pic>
        <p:nvPicPr>
          <p:cNvPr id="62" name="object 62"/>
          <p:cNvPicPr/>
          <p:nvPr/>
        </p:nvPicPr>
        <p:blipFill>
          <a:blip r:embed="rId41" cstate="print"/>
          <a:stretch>
            <a:fillRect/>
          </a:stretch>
        </p:blipFill>
        <p:spPr>
          <a:xfrm>
            <a:off x="652780" y="1414169"/>
            <a:ext cx="246477" cy="245766"/>
          </a:xfrm>
          <a:prstGeom prst="rect">
            <a:avLst/>
          </a:prstGeom>
        </p:spPr>
      </p:pic>
      <p:grpSp>
        <p:nvGrpSpPr>
          <p:cNvPr id="63" name="object 63"/>
          <p:cNvGrpSpPr/>
          <p:nvPr/>
        </p:nvGrpSpPr>
        <p:grpSpPr>
          <a:xfrm>
            <a:off x="225692" y="0"/>
            <a:ext cx="3395345" cy="1178560"/>
            <a:chOff x="225692" y="0"/>
            <a:chExt cx="3395345" cy="1178560"/>
          </a:xfrm>
        </p:grpSpPr>
        <p:sp>
          <p:nvSpPr>
            <p:cNvPr id="64" name="object 64"/>
            <p:cNvSpPr/>
            <p:nvPr/>
          </p:nvSpPr>
          <p:spPr>
            <a:xfrm>
              <a:off x="329409" y="0"/>
              <a:ext cx="2787015" cy="1177925"/>
            </a:xfrm>
            <a:custGeom>
              <a:avLst/>
              <a:gdLst/>
              <a:ahLst/>
              <a:cxnLst/>
              <a:rect l="l" t="t" r="r" b="b"/>
              <a:pathLst>
                <a:path w="2787015" h="1177925">
                  <a:moveTo>
                    <a:pt x="318304" y="811682"/>
                  </a:moveTo>
                  <a:lnTo>
                    <a:pt x="281291" y="779190"/>
                  </a:lnTo>
                  <a:lnTo>
                    <a:pt x="245373" y="745445"/>
                  </a:lnTo>
                  <a:lnTo>
                    <a:pt x="210571" y="710483"/>
                  </a:lnTo>
                  <a:lnTo>
                    <a:pt x="176905" y="674339"/>
                  </a:lnTo>
                  <a:lnTo>
                    <a:pt x="144399" y="637051"/>
                  </a:lnTo>
                  <a:lnTo>
                    <a:pt x="113073" y="598653"/>
                  </a:lnTo>
                  <a:lnTo>
                    <a:pt x="82948" y="559181"/>
                  </a:lnTo>
                  <a:lnTo>
                    <a:pt x="54047" y="518671"/>
                  </a:lnTo>
                  <a:lnTo>
                    <a:pt x="26390" y="477159"/>
                  </a:lnTo>
                  <a:lnTo>
                    <a:pt x="0" y="434681"/>
                  </a:lnTo>
                  <a:lnTo>
                    <a:pt x="43129" y="416869"/>
                  </a:lnTo>
                  <a:lnTo>
                    <a:pt x="89988" y="395758"/>
                  </a:lnTo>
                  <a:lnTo>
                    <a:pt x="138832" y="371515"/>
                  </a:lnTo>
                  <a:lnTo>
                    <a:pt x="187913" y="344308"/>
                  </a:lnTo>
                  <a:lnTo>
                    <a:pt x="235485" y="314305"/>
                  </a:lnTo>
                  <a:lnTo>
                    <a:pt x="279801" y="281674"/>
                  </a:lnTo>
                  <a:lnTo>
                    <a:pt x="319117" y="246582"/>
                  </a:lnTo>
                  <a:lnTo>
                    <a:pt x="351685" y="209196"/>
                  </a:lnTo>
                  <a:lnTo>
                    <a:pt x="410432" y="130112"/>
                  </a:lnTo>
                  <a:lnTo>
                    <a:pt x="428954" y="106330"/>
                  </a:lnTo>
                  <a:lnTo>
                    <a:pt x="444414" y="88734"/>
                  </a:lnTo>
                  <a:lnTo>
                    <a:pt x="459943" y="74083"/>
                  </a:lnTo>
                  <a:lnTo>
                    <a:pt x="478671" y="59138"/>
                  </a:lnTo>
                  <a:lnTo>
                    <a:pt x="538242" y="15403"/>
                  </a:lnTo>
                  <a:lnTo>
                    <a:pt x="558814" y="0"/>
                  </a:lnTo>
                  <a:lnTo>
                    <a:pt x="1380338" y="0"/>
                  </a:lnTo>
                  <a:lnTo>
                    <a:pt x="1367226" y="7994"/>
                  </a:lnTo>
                  <a:lnTo>
                    <a:pt x="1285333" y="46606"/>
                  </a:lnTo>
                  <a:lnTo>
                    <a:pt x="1242973" y="73278"/>
                  </a:lnTo>
                  <a:lnTo>
                    <a:pt x="1203329" y="105849"/>
                  </a:lnTo>
                  <a:lnTo>
                    <a:pt x="1166366" y="144684"/>
                  </a:lnTo>
                  <a:lnTo>
                    <a:pt x="1132053" y="190146"/>
                  </a:lnTo>
                  <a:lnTo>
                    <a:pt x="1100356" y="242602"/>
                  </a:lnTo>
                  <a:lnTo>
                    <a:pt x="1068301" y="291295"/>
                  </a:lnTo>
                  <a:lnTo>
                    <a:pt x="1033463" y="327528"/>
                  </a:lnTo>
                  <a:lnTo>
                    <a:pt x="996639" y="354747"/>
                  </a:lnTo>
                  <a:lnTo>
                    <a:pt x="958623" y="376399"/>
                  </a:lnTo>
                  <a:lnTo>
                    <a:pt x="920209" y="395929"/>
                  </a:lnTo>
                  <a:lnTo>
                    <a:pt x="882192" y="416786"/>
                  </a:lnTo>
                  <a:lnTo>
                    <a:pt x="854839" y="440664"/>
                  </a:lnTo>
                  <a:lnTo>
                    <a:pt x="834305" y="471951"/>
                  </a:lnTo>
                  <a:lnTo>
                    <a:pt x="816315" y="508413"/>
                  </a:lnTo>
                  <a:lnTo>
                    <a:pt x="796594" y="547818"/>
                  </a:lnTo>
                  <a:lnTo>
                    <a:pt x="770867" y="587933"/>
                  </a:lnTo>
                  <a:lnTo>
                    <a:pt x="734859" y="626524"/>
                  </a:lnTo>
                  <a:lnTo>
                    <a:pt x="684295" y="661359"/>
                  </a:lnTo>
                  <a:lnTo>
                    <a:pt x="629984" y="686315"/>
                  </a:lnTo>
                  <a:lnTo>
                    <a:pt x="584099" y="699585"/>
                  </a:lnTo>
                  <a:lnTo>
                    <a:pt x="544407" y="705404"/>
                  </a:lnTo>
                  <a:lnTo>
                    <a:pt x="508677" y="708009"/>
                  </a:lnTo>
                  <a:lnTo>
                    <a:pt x="474678" y="711637"/>
                  </a:lnTo>
                  <a:lnTo>
                    <a:pt x="402947" y="738907"/>
                  </a:lnTo>
                  <a:lnTo>
                    <a:pt x="360179" y="770821"/>
                  </a:lnTo>
                  <a:lnTo>
                    <a:pt x="339074" y="790580"/>
                  </a:lnTo>
                  <a:lnTo>
                    <a:pt x="318304" y="811682"/>
                  </a:lnTo>
                  <a:close/>
                </a:path>
                <a:path w="2787015" h="1177925">
                  <a:moveTo>
                    <a:pt x="1303749" y="1177497"/>
                  </a:moveTo>
                  <a:lnTo>
                    <a:pt x="1253776" y="1176694"/>
                  </a:lnTo>
                  <a:lnTo>
                    <a:pt x="1204074" y="1174367"/>
                  </a:lnTo>
                  <a:lnTo>
                    <a:pt x="1242660" y="1145272"/>
                  </a:lnTo>
                  <a:lnTo>
                    <a:pt x="1282123" y="1112670"/>
                  </a:lnTo>
                  <a:lnTo>
                    <a:pt x="1321440" y="1077292"/>
                  </a:lnTo>
                  <a:lnTo>
                    <a:pt x="1359589" y="1039870"/>
                  </a:lnTo>
                  <a:lnTo>
                    <a:pt x="1395548" y="1001133"/>
                  </a:lnTo>
                  <a:lnTo>
                    <a:pt x="1428296" y="961811"/>
                  </a:lnTo>
                  <a:lnTo>
                    <a:pt x="1486681" y="881441"/>
                  </a:lnTo>
                  <a:lnTo>
                    <a:pt x="1516093" y="846481"/>
                  </a:lnTo>
                  <a:lnTo>
                    <a:pt x="1545950" y="816475"/>
                  </a:lnTo>
                  <a:lnTo>
                    <a:pt x="1577151" y="790141"/>
                  </a:lnTo>
                  <a:lnTo>
                    <a:pt x="1610598" y="766198"/>
                  </a:lnTo>
                  <a:lnTo>
                    <a:pt x="1647192" y="743364"/>
                  </a:lnTo>
                  <a:lnTo>
                    <a:pt x="1687835" y="720359"/>
                  </a:lnTo>
                  <a:lnTo>
                    <a:pt x="1843067" y="637499"/>
                  </a:lnTo>
                  <a:lnTo>
                    <a:pt x="1885199" y="610673"/>
                  </a:lnTo>
                  <a:lnTo>
                    <a:pt x="1917580" y="581691"/>
                  </a:lnTo>
                  <a:lnTo>
                    <a:pt x="1941971" y="550979"/>
                  </a:lnTo>
                  <a:lnTo>
                    <a:pt x="1973830" y="486071"/>
                  </a:lnTo>
                  <a:lnTo>
                    <a:pt x="1994866" y="419365"/>
                  </a:lnTo>
                  <a:lnTo>
                    <a:pt x="2005730" y="386405"/>
                  </a:lnTo>
                  <a:lnTo>
                    <a:pt x="2036954" y="323403"/>
                  </a:lnTo>
                  <a:lnTo>
                    <a:pt x="2092583" y="267140"/>
                  </a:lnTo>
                  <a:lnTo>
                    <a:pt x="2133953" y="242602"/>
                  </a:lnTo>
                  <a:lnTo>
                    <a:pt x="2202597" y="204348"/>
                  </a:lnTo>
                  <a:lnTo>
                    <a:pt x="2257508" y="165185"/>
                  </a:lnTo>
                  <a:lnTo>
                    <a:pt x="2300153" y="125770"/>
                  </a:lnTo>
                  <a:lnTo>
                    <a:pt x="2331999" y="86761"/>
                  </a:lnTo>
                  <a:lnTo>
                    <a:pt x="2354512" y="48814"/>
                  </a:lnTo>
                  <a:lnTo>
                    <a:pt x="2369161" y="12587"/>
                  </a:lnTo>
                  <a:lnTo>
                    <a:pt x="2372228" y="0"/>
                  </a:lnTo>
                  <a:lnTo>
                    <a:pt x="2786669" y="0"/>
                  </a:lnTo>
                  <a:lnTo>
                    <a:pt x="2773550" y="52522"/>
                  </a:lnTo>
                  <a:lnTo>
                    <a:pt x="2761015" y="96177"/>
                  </a:lnTo>
                  <a:lnTo>
                    <a:pt x="2747208" y="139349"/>
                  </a:lnTo>
                  <a:lnTo>
                    <a:pt x="2732146" y="182013"/>
                  </a:lnTo>
                  <a:lnTo>
                    <a:pt x="2715848" y="224144"/>
                  </a:lnTo>
                  <a:lnTo>
                    <a:pt x="2698332" y="265717"/>
                  </a:lnTo>
                  <a:lnTo>
                    <a:pt x="2679616" y="306705"/>
                  </a:lnTo>
                  <a:lnTo>
                    <a:pt x="2659720" y="347082"/>
                  </a:lnTo>
                  <a:lnTo>
                    <a:pt x="2638660" y="386824"/>
                  </a:lnTo>
                  <a:lnTo>
                    <a:pt x="2616456" y="425905"/>
                  </a:lnTo>
                  <a:lnTo>
                    <a:pt x="2593125" y="464299"/>
                  </a:lnTo>
                  <a:lnTo>
                    <a:pt x="2568687" y="501980"/>
                  </a:lnTo>
                  <a:lnTo>
                    <a:pt x="2543159" y="538924"/>
                  </a:lnTo>
                  <a:lnTo>
                    <a:pt x="2516559" y="575103"/>
                  </a:lnTo>
                  <a:lnTo>
                    <a:pt x="2488907" y="610493"/>
                  </a:lnTo>
                  <a:lnTo>
                    <a:pt x="2460219" y="645068"/>
                  </a:lnTo>
                  <a:lnTo>
                    <a:pt x="2430516" y="678803"/>
                  </a:lnTo>
                  <a:lnTo>
                    <a:pt x="2399814" y="711671"/>
                  </a:lnTo>
                  <a:lnTo>
                    <a:pt x="2368133" y="743648"/>
                  </a:lnTo>
                  <a:lnTo>
                    <a:pt x="2335489" y="774707"/>
                  </a:lnTo>
                  <a:lnTo>
                    <a:pt x="2301903" y="804823"/>
                  </a:lnTo>
                  <a:lnTo>
                    <a:pt x="2267392" y="833971"/>
                  </a:lnTo>
                  <a:lnTo>
                    <a:pt x="2231975" y="862124"/>
                  </a:lnTo>
                  <a:lnTo>
                    <a:pt x="2195669" y="889258"/>
                  </a:lnTo>
                  <a:lnTo>
                    <a:pt x="2158493" y="915346"/>
                  </a:lnTo>
                  <a:lnTo>
                    <a:pt x="2120466" y="940363"/>
                  </a:lnTo>
                  <a:lnTo>
                    <a:pt x="2081606" y="964284"/>
                  </a:lnTo>
                  <a:lnTo>
                    <a:pt x="2041930" y="987082"/>
                  </a:lnTo>
                  <a:lnTo>
                    <a:pt x="2001458" y="1008733"/>
                  </a:lnTo>
                  <a:lnTo>
                    <a:pt x="1960208" y="1029210"/>
                  </a:lnTo>
                  <a:lnTo>
                    <a:pt x="1918197" y="1048487"/>
                  </a:lnTo>
                  <a:lnTo>
                    <a:pt x="1875445" y="1066541"/>
                  </a:lnTo>
                  <a:lnTo>
                    <a:pt x="1831970" y="1083344"/>
                  </a:lnTo>
                  <a:lnTo>
                    <a:pt x="1787789" y="1098871"/>
                  </a:lnTo>
                  <a:lnTo>
                    <a:pt x="1742922" y="1113096"/>
                  </a:lnTo>
                  <a:lnTo>
                    <a:pt x="1697386" y="1125995"/>
                  </a:lnTo>
                  <a:lnTo>
                    <a:pt x="1651200" y="1137541"/>
                  </a:lnTo>
                  <a:lnTo>
                    <a:pt x="1604382" y="1147708"/>
                  </a:lnTo>
                  <a:lnTo>
                    <a:pt x="1556951" y="1156472"/>
                  </a:lnTo>
                  <a:lnTo>
                    <a:pt x="1505935" y="1164225"/>
                  </a:lnTo>
                  <a:lnTo>
                    <a:pt x="1455086" y="1170141"/>
                  </a:lnTo>
                  <a:lnTo>
                    <a:pt x="1404425" y="1174284"/>
                  </a:lnTo>
                  <a:lnTo>
                    <a:pt x="1353972" y="1176715"/>
                  </a:lnTo>
                  <a:lnTo>
                    <a:pt x="1303749" y="1177497"/>
                  </a:lnTo>
                  <a:close/>
                </a:path>
              </a:pathLst>
            </a:custGeom>
            <a:solidFill>
              <a:srgbClr val="13A2FE">
                <a:alpha val="54899"/>
              </a:srgbClr>
            </a:solidFill>
          </p:spPr>
          <p:txBody>
            <a:bodyPr wrap="square" lIns="0" tIns="0" rIns="0" bIns="0" rtlCol="0"/>
            <a:lstStyle/>
            <a:p>
              <a:endParaRPr/>
            </a:p>
          </p:txBody>
        </p:sp>
        <p:sp>
          <p:nvSpPr>
            <p:cNvPr id="65" name="object 65"/>
            <p:cNvSpPr/>
            <p:nvPr/>
          </p:nvSpPr>
          <p:spPr>
            <a:xfrm>
              <a:off x="225692" y="0"/>
              <a:ext cx="2890520" cy="1178560"/>
            </a:xfrm>
            <a:custGeom>
              <a:avLst/>
              <a:gdLst/>
              <a:ahLst/>
              <a:cxnLst/>
              <a:rect l="l" t="t" r="r" b="b"/>
              <a:pathLst>
                <a:path w="2890520" h="1178560">
                  <a:moveTo>
                    <a:pt x="257504" y="649429"/>
                  </a:moveTo>
                  <a:lnTo>
                    <a:pt x="225928" y="611674"/>
                  </a:lnTo>
                  <a:lnTo>
                    <a:pt x="195589" y="572874"/>
                  </a:lnTo>
                  <a:lnTo>
                    <a:pt x="166509" y="533057"/>
                  </a:lnTo>
                  <a:lnTo>
                    <a:pt x="138709" y="492253"/>
                  </a:lnTo>
                  <a:lnTo>
                    <a:pt x="112211" y="450489"/>
                  </a:lnTo>
                  <a:lnTo>
                    <a:pt x="87036" y="407795"/>
                  </a:lnTo>
                  <a:lnTo>
                    <a:pt x="63206" y="364199"/>
                  </a:lnTo>
                  <a:lnTo>
                    <a:pt x="40742" y="319729"/>
                  </a:lnTo>
                  <a:lnTo>
                    <a:pt x="19666" y="274415"/>
                  </a:lnTo>
                  <a:lnTo>
                    <a:pt x="0" y="228285"/>
                  </a:lnTo>
                  <a:lnTo>
                    <a:pt x="45928" y="217189"/>
                  </a:lnTo>
                  <a:lnTo>
                    <a:pt x="95837" y="203492"/>
                  </a:lnTo>
                  <a:lnTo>
                    <a:pt x="148010" y="187055"/>
                  </a:lnTo>
                  <a:lnTo>
                    <a:pt x="200728" y="167738"/>
                  </a:lnTo>
                  <a:lnTo>
                    <a:pt x="252272" y="145401"/>
                  </a:lnTo>
                  <a:lnTo>
                    <a:pt x="300925" y="119905"/>
                  </a:lnTo>
                  <a:lnTo>
                    <a:pt x="344967" y="91109"/>
                  </a:lnTo>
                  <a:lnTo>
                    <a:pt x="382680" y="58873"/>
                  </a:lnTo>
                  <a:lnTo>
                    <a:pt x="441881" y="0"/>
                  </a:lnTo>
                  <a:lnTo>
                    <a:pt x="1447583" y="0"/>
                  </a:lnTo>
                  <a:lnTo>
                    <a:pt x="1414805" y="13710"/>
                  </a:lnTo>
                  <a:lnTo>
                    <a:pt x="1328344" y="40055"/>
                  </a:lnTo>
                  <a:lnTo>
                    <a:pt x="1282667" y="60243"/>
                  </a:lnTo>
                  <a:lnTo>
                    <a:pt x="1238646" y="86462"/>
                  </a:lnTo>
                  <a:lnTo>
                    <a:pt x="1196214" y="119144"/>
                  </a:lnTo>
                  <a:lnTo>
                    <a:pt x="1155306" y="158719"/>
                  </a:lnTo>
                  <a:lnTo>
                    <a:pt x="1115854" y="205617"/>
                  </a:lnTo>
                  <a:lnTo>
                    <a:pt x="1076651" y="248760"/>
                  </a:lnTo>
                  <a:lnTo>
                    <a:pt x="1036687" y="279144"/>
                  </a:lnTo>
                  <a:lnTo>
                    <a:pt x="996192" y="300315"/>
                  </a:lnTo>
                  <a:lnTo>
                    <a:pt x="955399" y="315819"/>
                  </a:lnTo>
                  <a:lnTo>
                    <a:pt x="914541" y="329202"/>
                  </a:lnTo>
                  <a:lnTo>
                    <a:pt x="873847" y="344010"/>
                  </a:lnTo>
                  <a:lnTo>
                    <a:pt x="843202" y="363850"/>
                  </a:lnTo>
                  <a:lnTo>
                    <a:pt x="818167" y="391850"/>
                  </a:lnTo>
                  <a:lnTo>
                    <a:pt x="794863" y="425214"/>
                  </a:lnTo>
                  <a:lnTo>
                    <a:pt x="769411" y="461144"/>
                  </a:lnTo>
                  <a:lnTo>
                    <a:pt x="737931" y="496845"/>
                  </a:lnTo>
                  <a:lnTo>
                    <a:pt x="696547" y="529519"/>
                  </a:lnTo>
                  <a:lnTo>
                    <a:pt x="641378" y="556372"/>
                  </a:lnTo>
                  <a:lnTo>
                    <a:pt x="583664" y="572935"/>
                  </a:lnTo>
                  <a:lnTo>
                    <a:pt x="573407" y="574285"/>
                  </a:lnTo>
                  <a:lnTo>
                    <a:pt x="426842" y="574285"/>
                  </a:lnTo>
                  <a:lnTo>
                    <a:pt x="391443" y="577596"/>
                  </a:lnTo>
                  <a:lnTo>
                    <a:pt x="351685" y="589777"/>
                  </a:lnTo>
                  <a:lnTo>
                    <a:pt x="328754" y="601278"/>
                  </a:lnTo>
                  <a:lnTo>
                    <a:pt x="305042" y="615576"/>
                  </a:lnTo>
                  <a:lnTo>
                    <a:pt x="281105" y="631887"/>
                  </a:lnTo>
                  <a:lnTo>
                    <a:pt x="257504" y="649429"/>
                  </a:lnTo>
                  <a:close/>
                </a:path>
                <a:path w="2890520" h="1178560">
                  <a:moveTo>
                    <a:pt x="1430583" y="1177946"/>
                  </a:moveTo>
                  <a:lnTo>
                    <a:pt x="1379139" y="1177588"/>
                  </a:lnTo>
                  <a:lnTo>
                    <a:pt x="1328071" y="1175518"/>
                  </a:lnTo>
                  <a:lnTo>
                    <a:pt x="1277462" y="1171779"/>
                  </a:lnTo>
                  <a:lnTo>
                    <a:pt x="1227395" y="1166412"/>
                  </a:lnTo>
                  <a:lnTo>
                    <a:pt x="1177954" y="1159459"/>
                  </a:lnTo>
                  <a:lnTo>
                    <a:pt x="1129222" y="1150962"/>
                  </a:lnTo>
                  <a:lnTo>
                    <a:pt x="1081282" y="1140962"/>
                  </a:lnTo>
                  <a:lnTo>
                    <a:pt x="1123723" y="1117682"/>
                  </a:lnTo>
                  <a:lnTo>
                    <a:pt x="1167541" y="1091167"/>
                  </a:lnTo>
                  <a:lnTo>
                    <a:pt x="1211630" y="1061981"/>
                  </a:lnTo>
                  <a:lnTo>
                    <a:pt x="1254884" y="1030687"/>
                  </a:lnTo>
                  <a:lnTo>
                    <a:pt x="1296199" y="997849"/>
                  </a:lnTo>
                  <a:lnTo>
                    <a:pt x="1334470" y="964030"/>
                  </a:lnTo>
                  <a:lnTo>
                    <a:pt x="1368591" y="929793"/>
                  </a:lnTo>
                  <a:lnTo>
                    <a:pt x="1404358" y="893493"/>
                  </a:lnTo>
                  <a:lnTo>
                    <a:pt x="1438708" y="863298"/>
                  </a:lnTo>
                  <a:lnTo>
                    <a:pt x="1472730" y="838085"/>
                  </a:lnTo>
                  <a:lnTo>
                    <a:pt x="1507510" y="816731"/>
                  </a:lnTo>
                  <a:lnTo>
                    <a:pt x="1544135" y="798111"/>
                  </a:lnTo>
                  <a:lnTo>
                    <a:pt x="1583693" y="781102"/>
                  </a:lnTo>
                  <a:lnTo>
                    <a:pt x="1627271" y="764580"/>
                  </a:lnTo>
                  <a:lnTo>
                    <a:pt x="1792997" y="706695"/>
                  </a:lnTo>
                  <a:lnTo>
                    <a:pt x="1838670" y="686499"/>
                  </a:lnTo>
                  <a:lnTo>
                    <a:pt x="1875019" y="662713"/>
                  </a:lnTo>
                  <a:lnTo>
                    <a:pt x="1903724" y="636024"/>
                  </a:lnTo>
                  <a:lnTo>
                    <a:pt x="1944919" y="576687"/>
                  </a:lnTo>
                  <a:lnTo>
                    <a:pt x="1975696" y="513988"/>
                  </a:lnTo>
                  <a:lnTo>
                    <a:pt x="1991377" y="483096"/>
                  </a:lnTo>
                  <a:lnTo>
                    <a:pt x="2031726" y="425665"/>
                  </a:lnTo>
                  <a:lnTo>
                    <a:pt x="2095256" y="378621"/>
                  </a:lnTo>
                  <a:lnTo>
                    <a:pt x="2139913" y="360713"/>
                  </a:lnTo>
                  <a:lnTo>
                    <a:pt x="2213626" y="333452"/>
                  </a:lnTo>
                  <a:lnTo>
                    <a:pt x="2273844" y="303242"/>
                  </a:lnTo>
                  <a:lnTo>
                    <a:pt x="2321935" y="270934"/>
                  </a:lnTo>
                  <a:lnTo>
                    <a:pt x="2359269" y="237382"/>
                  </a:lnTo>
                  <a:lnTo>
                    <a:pt x="2387215" y="203439"/>
                  </a:lnTo>
                  <a:lnTo>
                    <a:pt x="2407142" y="169957"/>
                  </a:lnTo>
                  <a:lnTo>
                    <a:pt x="2428414" y="107788"/>
                  </a:lnTo>
                  <a:lnTo>
                    <a:pt x="2436902" y="41951"/>
                  </a:lnTo>
                  <a:lnTo>
                    <a:pt x="2444962" y="8960"/>
                  </a:lnTo>
                  <a:lnTo>
                    <a:pt x="2449652" y="0"/>
                  </a:lnTo>
                  <a:lnTo>
                    <a:pt x="2890316" y="0"/>
                  </a:lnTo>
                  <a:lnTo>
                    <a:pt x="2876590" y="55298"/>
                  </a:lnTo>
                  <a:lnTo>
                    <a:pt x="2863871" y="99589"/>
                  </a:lnTo>
                  <a:lnTo>
                    <a:pt x="2849855" y="143324"/>
                  </a:lnTo>
                  <a:lnTo>
                    <a:pt x="2834566" y="186478"/>
                  </a:lnTo>
                  <a:lnTo>
                    <a:pt x="2818024" y="229031"/>
                  </a:lnTo>
                  <a:lnTo>
                    <a:pt x="2800253" y="270959"/>
                  </a:lnTo>
                  <a:lnTo>
                    <a:pt x="2781273" y="312239"/>
                  </a:lnTo>
                  <a:lnTo>
                    <a:pt x="2761108" y="352850"/>
                  </a:lnTo>
                  <a:lnTo>
                    <a:pt x="2739778" y="392768"/>
                  </a:lnTo>
                  <a:lnTo>
                    <a:pt x="2717306" y="431971"/>
                  </a:lnTo>
                  <a:lnTo>
                    <a:pt x="2693714" y="470436"/>
                  </a:lnTo>
                  <a:lnTo>
                    <a:pt x="2669023" y="508140"/>
                  </a:lnTo>
                  <a:lnTo>
                    <a:pt x="2643257" y="545062"/>
                  </a:lnTo>
                  <a:lnTo>
                    <a:pt x="2616436" y="581178"/>
                  </a:lnTo>
                  <a:lnTo>
                    <a:pt x="2588583" y="616466"/>
                  </a:lnTo>
                  <a:lnTo>
                    <a:pt x="2559719" y="650903"/>
                  </a:lnTo>
                  <a:lnTo>
                    <a:pt x="2529867" y="684466"/>
                  </a:lnTo>
                  <a:lnTo>
                    <a:pt x="2499049" y="717134"/>
                  </a:lnTo>
                  <a:lnTo>
                    <a:pt x="2467287" y="748883"/>
                  </a:lnTo>
                  <a:lnTo>
                    <a:pt x="2434602" y="779691"/>
                  </a:lnTo>
                  <a:lnTo>
                    <a:pt x="2401016" y="809535"/>
                  </a:lnTo>
                  <a:lnTo>
                    <a:pt x="2366553" y="838393"/>
                  </a:lnTo>
                  <a:lnTo>
                    <a:pt x="2331232" y="866241"/>
                  </a:lnTo>
                  <a:lnTo>
                    <a:pt x="2295078" y="893058"/>
                  </a:lnTo>
                  <a:lnTo>
                    <a:pt x="2258110" y="918821"/>
                  </a:lnTo>
                  <a:lnTo>
                    <a:pt x="2220353" y="943507"/>
                  </a:lnTo>
                  <a:lnTo>
                    <a:pt x="2181826" y="967093"/>
                  </a:lnTo>
                  <a:lnTo>
                    <a:pt x="2142553" y="989558"/>
                  </a:lnTo>
                  <a:lnTo>
                    <a:pt x="2102556" y="1010877"/>
                  </a:lnTo>
                  <a:lnTo>
                    <a:pt x="2061855" y="1031030"/>
                  </a:lnTo>
                  <a:lnTo>
                    <a:pt x="2020475" y="1049993"/>
                  </a:lnTo>
                  <a:lnTo>
                    <a:pt x="1978435" y="1067743"/>
                  </a:lnTo>
                  <a:lnTo>
                    <a:pt x="1935759" y="1084258"/>
                  </a:lnTo>
                  <a:lnTo>
                    <a:pt x="1892468" y="1099515"/>
                  </a:lnTo>
                  <a:lnTo>
                    <a:pt x="1848584" y="1113493"/>
                  </a:lnTo>
                  <a:lnTo>
                    <a:pt x="1804129" y="1126167"/>
                  </a:lnTo>
                  <a:lnTo>
                    <a:pt x="1759126" y="1137516"/>
                  </a:lnTo>
                  <a:lnTo>
                    <a:pt x="1713596" y="1147517"/>
                  </a:lnTo>
                  <a:lnTo>
                    <a:pt x="1667561" y="1156147"/>
                  </a:lnTo>
                  <a:lnTo>
                    <a:pt x="1621043" y="1163384"/>
                  </a:lnTo>
                  <a:lnTo>
                    <a:pt x="1574064" y="1169205"/>
                  </a:lnTo>
                  <a:lnTo>
                    <a:pt x="1526647" y="1173587"/>
                  </a:lnTo>
                  <a:lnTo>
                    <a:pt x="1478812" y="1176509"/>
                  </a:lnTo>
                  <a:lnTo>
                    <a:pt x="1430583" y="1177946"/>
                  </a:lnTo>
                  <a:close/>
                </a:path>
                <a:path w="2890520" h="1178560">
                  <a:moveTo>
                    <a:pt x="536294" y="579168"/>
                  </a:moveTo>
                  <a:lnTo>
                    <a:pt x="496328" y="578911"/>
                  </a:lnTo>
                  <a:lnTo>
                    <a:pt x="460824" y="576003"/>
                  </a:lnTo>
                  <a:lnTo>
                    <a:pt x="426842" y="574285"/>
                  </a:lnTo>
                  <a:lnTo>
                    <a:pt x="573407" y="574285"/>
                  </a:lnTo>
                  <a:lnTo>
                    <a:pt x="536294" y="579168"/>
                  </a:lnTo>
                  <a:close/>
                </a:path>
              </a:pathLst>
            </a:custGeom>
            <a:solidFill>
              <a:srgbClr val="99FFFF">
                <a:alpha val="25099"/>
              </a:srgbClr>
            </a:solidFill>
          </p:spPr>
          <p:txBody>
            <a:bodyPr wrap="square" lIns="0" tIns="0" rIns="0" bIns="0" rtlCol="0"/>
            <a:lstStyle/>
            <a:p>
              <a:endParaRPr/>
            </a:p>
          </p:txBody>
        </p:sp>
        <p:sp>
          <p:nvSpPr>
            <p:cNvPr id="66" name="object 66"/>
            <p:cNvSpPr/>
            <p:nvPr/>
          </p:nvSpPr>
          <p:spPr>
            <a:xfrm>
              <a:off x="1171814" y="0"/>
              <a:ext cx="1945005" cy="1174750"/>
            </a:xfrm>
            <a:custGeom>
              <a:avLst/>
              <a:gdLst/>
              <a:ahLst/>
              <a:cxnLst/>
              <a:rect l="l" t="t" r="r" b="b"/>
              <a:pathLst>
                <a:path w="1945005" h="1174750">
                  <a:moveTo>
                    <a:pt x="11176" y="768733"/>
                  </a:moveTo>
                  <a:lnTo>
                    <a:pt x="4638" y="739168"/>
                  </a:lnTo>
                  <a:lnTo>
                    <a:pt x="0" y="670009"/>
                  </a:lnTo>
                  <a:lnTo>
                    <a:pt x="19726" y="590560"/>
                  </a:lnTo>
                  <a:lnTo>
                    <a:pt x="86282" y="530124"/>
                  </a:lnTo>
                  <a:lnTo>
                    <a:pt x="122790" y="507848"/>
                  </a:lnTo>
                  <a:lnTo>
                    <a:pt x="147250" y="478285"/>
                  </a:lnTo>
                  <a:lnTo>
                    <a:pt x="162005" y="442458"/>
                  </a:lnTo>
                  <a:lnTo>
                    <a:pt x="169402" y="401387"/>
                  </a:lnTo>
                  <a:lnTo>
                    <a:pt x="171785" y="356094"/>
                  </a:lnTo>
                  <a:lnTo>
                    <a:pt x="171546" y="315675"/>
                  </a:lnTo>
                  <a:lnTo>
                    <a:pt x="171420" y="301113"/>
                  </a:lnTo>
                  <a:lnTo>
                    <a:pt x="170888" y="256926"/>
                  </a:lnTo>
                  <a:lnTo>
                    <a:pt x="172300" y="205094"/>
                  </a:lnTo>
                  <a:lnTo>
                    <a:pt x="178077" y="153123"/>
                  </a:lnTo>
                  <a:lnTo>
                    <a:pt x="209769" y="92974"/>
                  </a:lnTo>
                  <a:lnTo>
                    <a:pt x="269078" y="58873"/>
                  </a:lnTo>
                  <a:lnTo>
                    <a:pt x="378533" y="27854"/>
                  </a:lnTo>
                  <a:lnTo>
                    <a:pt x="413329" y="16321"/>
                  </a:lnTo>
                  <a:lnTo>
                    <a:pt x="444300" y="1458"/>
                  </a:lnTo>
                  <a:lnTo>
                    <a:pt x="446165" y="0"/>
                  </a:lnTo>
                  <a:lnTo>
                    <a:pt x="741247" y="0"/>
                  </a:lnTo>
                  <a:lnTo>
                    <a:pt x="743103" y="10440"/>
                  </a:lnTo>
                  <a:lnTo>
                    <a:pt x="743087" y="16321"/>
                  </a:lnTo>
                  <a:lnTo>
                    <a:pt x="742264" y="46887"/>
                  </a:lnTo>
                  <a:lnTo>
                    <a:pt x="719808" y="104188"/>
                  </a:lnTo>
                  <a:lnTo>
                    <a:pt x="677291" y="146711"/>
                  </a:lnTo>
                  <a:lnTo>
                    <a:pt x="623486" y="179447"/>
                  </a:lnTo>
                  <a:lnTo>
                    <a:pt x="567166" y="207388"/>
                  </a:lnTo>
                  <a:lnTo>
                    <a:pt x="540805" y="221120"/>
                  </a:lnTo>
                  <a:lnTo>
                    <a:pt x="497163" y="251226"/>
                  </a:lnTo>
                  <a:lnTo>
                    <a:pt x="465489" y="301113"/>
                  </a:lnTo>
                  <a:lnTo>
                    <a:pt x="444502" y="374633"/>
                  </a:lnTo>
                  <a:lnTo>
                    <a:pt x="435897" y="413082"/>
                  </a:lnTo>
                  <a:lnTo>
                    <a:pt x="425747" y="450787"/>
                  </a:lnTo>
                  <a:lnTo>
                    <a:pt x="411949" y="486345"/>
                  </a:lnTo>
                  <a:lnTo>
                    <a:pt x="364997" y="545405"/>
                  </a:lnTo>
                  <a:lnTo>
                    <a:pt x="327638" y="566102"/>
                  </a:lnTo>
                  <a:lnTo>
                    <a:pt x="278218" y="579039"/>
                  </a:lnTo>
                  <a:lnTo>
                    <a:pt x="157531" y="620758"/>
                  </a:lnTo>
                  <a:lnTo>
                    <a:pt x="74509" y="684623"/>
                  </a:lnTo>
                  <a:lnTo>
                    <a:pt x="26581" y="743120"/>
                  </a:lnTo>
                  <a:lnTo>
                    <a:pt x="11176" y="768733"/>
                  </a:lnTo>
                  <a:close/>
                </a:path>
                <a:path w="1945005" h="1174750">
                  <a:moveTo>
                    <a:pt x="477829" y="1174366"/>
                  </a:moveTo>
                  <a:lnTo>
                    <a:pt x="429753" y="1174024"/>
                  </a:lnTo>
                  <a:lnTo>
                    <a:pt x="381703" y="1172169"/>
                  </a:lnTo>
                  <a:lnTo>
                    <a:pt x="333716" y="1168800"/>
                  </a:lnTo>
                  <a:lnTo>
                    <a:pt x="285832" y="1163915"/>
                  </a:lnTo>
                  <a:lnTo>
                    <a:pt x="238089" y="1157516"/>
                  </a:lnTo>
                  <a:lnTo>
                    <a:pt x="190525" y="1149602"/>
                  </a:lnTo>
                  <a:lnTo>
                    <a:pt x="143179" y="1140172"/>
                  </a:lnTo>
                  <a:lnTo>
                    <a:pt x="96089" y="1129226"/>
                  </a:lnTo>
                  <a:lnTo>
                    <a:pt x="49294" y="1116764"/>
                  </a:lnTo>
                  <a:lnTo>
                    <a:pt x="2831" y="1102785"/>
                  </a:lnTo>
                  <a:lnTo>
                    <a:pt x="54576" y="1076643"/>
                  </a:lnTo>
                  <a:lnTo>
                    <a:pt x="98200" y="1047773"/>
                  </a:lnTo>
                  <a:lnTo>
                    <a:pt x="134883" y="1016878"/>
                  </a:lnTo>
                  <a:lnTo>
                    <a:pt x="165812" y="984663"/>
                  </a:lnTo>
                  <a:lnTo>
                    <a:pt x="192168" y="951833"/>
                  </a:lnTo>
                  <a:lnTo>
                    <a:pt x="215135" y="919091"/>
                  </a:lnTo>
                  <a:lnTo>
                    <a:pt x="255637" y="856691"/>
                  </a:lnTo>
                  <a:lnTo>
                    <a:pt x="275538" y="828442"/>
                  </a:lnTo>
                  <a:lnTo>
                    <a:pt x="320560" y="781365"/>
                  </a:lnTo>
                  <a:lnTo>
                    <a:pt x="380430" y="751548"/>
                  </a:lnTo>
                  <a:lnTo>
                    <a:pt x="418892" y="744872"/>
                  </a:lnTo>
                  <a:lnTo>
                    <a:pt x="470085" y="739982"/>
                  </a:lnTo>
                  <a:lnTo>
                    <a:pt x="517016" y="733790"/>
                  </a:lnTo>
                  <a:lnTo>
                    <a:pt x="559680" y="725350"/>
                  </a:lnTo>
                  <a:lnTo>
                    <a:pt x="598071" y="713715"/>
                  </a:lnTo>
                  <a:lnTo>
                    <a:pt x="662016" y="677076"/>
                  </a:lnTo>
                  <a:lnTo>
                    <a:pt x="708806" y="616300"/>
                  </a:lnTo>
                  <a:lnTo>
                    <a:pt x="725755" y="574494"/>
                  </a:lnTo>
                  <a:lnTo>
                    <a:pt x="738400" y="523815"/>
                  </a:lnTo>
                  <a:lnTo>
                    <a:pt x="746734" y="463315"/>
                  </a:lnTo>
                  <a:lnTo>
                    <a:pt x="753475" y="429985"/>
                  </a:lnTo>
                  <a:lnTo>
                    <a:pt x="785522" y="369384"/>
                  </a:lnTo>
                  <a:lnTo>
                    <a:pt x="836858" y="315675"/>
                  </a:lnTo>
                  <a:lnTo>
                    <a:pt x="867708" y="290960"/>
                  </a:lnTo>
                  <a:lnTo>
                    <a:pt x="900919" y="267435"/>
                  </a:lnTo>
                  <a:lnTo>
                    <a:pt x="935671" y="244921"/>
                  </a:lnTo>
                  <a:lnTo>
                    <a:pt x="971144" y="223242"/>
                  </a:lnTo>
                  <a:lnTo>
                    <a:pt x="1040970" y="181674"/>
                  </a:lnTo>
                  <a:lnTo>
                    <a:pt x="1073683" y="161430"/>
                  </a:lnTo>
                  <a:lnTo>
                    <a:pt x="1130607" y="121132"/>
                  </a:lnTo>
                  <a:lnTo>
                    <a:pt x="1170728" y="79905"/>
                  </a:lnTo>
                  <a:lnTo>
                    <a:pt x="1187483" y="36324"/>
                  </a:lnTo>
                  <a:lnTo>
                    <a:pt x="1185048" y="13207"/>
                  </a:lnTo>
                  <a:lnTo>
                    <a:pt x="1179197" y="0"/>
                  </a:lnTo>
                  <a:lnTo>
                    <a:pt x="1944972" y="0"/>
                  </a:lnTo>
                  <a:lnTo>
                    <a:pt x="1931431" y="54214"/>
                  </a:lnTo>
                  <a:lnTo>
                    <a:pt x="1918916" y="97704"/>
                  </a:lnTo>
                  <a:lnTo>
                    <a:pt x="1905084" y="140879"/>
                  </a:lnTo>
                  <a:lnTo>
                    <a:pt x="1889934" y="183709"/>
                  </a:lnTo>
                  <a:lnTo>
                    <a:pt x="1873467" y="226160"/>
                  </a:lnTo>
                  <a:lnTo>
                    <a:pt x="1855683" y="268203"/>
                  </a:lnTo>
                  <a:lnTo>
                    <a:pt x="1836581" y="309806"/>
                  </a:lnTo>
                  <a:lnTo>
                    <a:pt x="1816162" y="350936"/>
                  </a:lnTo>
                  <a:lnTo>
                    <a:pt x="1794425" y="391563"/>
                  </a:lnTo>
                  <a:lnTo>
                    <a:pt x="1771371" y="431655"/>
                  </a:lnTo>
                  <a:lnTo>
                    <a:pt x="1747000" y="471181"/>
                  </a:lnTo>
                  <a:lnTo>
                    <a:pt x="1721311" y="510109"/>
                  </a:lnTo>
                  <a:lnTo>
                    <a:pt x="1694306" y="548408"/>
                  </a:lnTo>
                  <a:lnTo>
                    <a:pt x="1665982" y="586046"/>
                  </a:lnTo>
                  <a:lnTo>
                    <a:pt x="1636342" y="622992"/>
                  </a:lnTo>
                  <a:lnTo>
                    <a:pt x="1605383" y="659215"/>
                  </a:lnTo>
                  <a:lnTo>
                    <a:pt x="1573108" y="694682"/>
                  </a:lnTo>
                  <a:lnTo>
                    <a:pt x="1539515" y="729363"/>
                  </a:lnTo>
                  <a:lnTo>
                    <a:pt x="1502343" y="765244"/>
                  </a:lnTo>
                  <a:lnTo>
                    <a:pt x="1464275" y="799620"/>
                  </a:lnTo>
                  <a:lnTo>
                    <a:pt x="1425350" y="832490"/>
                  </a:lnTo>
                  <a:lnTo>
                    <a:pt x="1385605" y="863855"/>
                  </a:lnTo>
                  <a:lnTo>
                    <a:pt x="1345080" y="893713"/>
                  </a:lnTo>
                  <a:lnTo>
                    <a:pt x="1303812" y="922065"/>
                  </a:lnTo>
                  <a:lnTo>
                    <a:pt x="1261840" y="948910"/>
                  </a:lnTo>
                  <a:lnTo>
                    <a:pt x="1219203" y="974248"/>
                  </a:lnTo>
                  <a:lnTo>
                    <a:pt x="1175939" y="998078"/>
                  </a:lnTo>
                  <a:lnTo>
                    <a:pt x="1132086" y="1020400"/>
                  </a:lnTo>
                  <a:lnTo>
                    <a:pt x="1087682" y="1041214"/>
                  </a:lnTo>
                  <a:lnTo>
                    <a:pt x="1042767" y="1060519"/>
                  </a:lnTo>
                  <a:lnTo>
                    <a:pt x="997378" y="1078315"/>
                  </a:lnTo>
                  <a:lnTo>
                    <a:pt x="951554" y="1094601"/>
                  </a:lnTo>
                  <a:lnTo>
                    <a:pt x="905333" y="1109378"/>
                  </a:lnTo>
                  <a:lnTo>
                    <a:pt x="858754" y="1122644"/>
                  </a:lnTo>
                  <a:lnTo>
                    <a:pt x="811855" y="1134400"/>
                  </a:lnTo>
                  <a:lnTo>
                    <a:pt x="764675" y="1144645"/>
                  </a:lnTo>
                  <a:lnTo>
                    <a:pt x="717251" y="1153379"/>
                  </a:lnTo>
                  <a:lnTo>
                    <a:pt x="669623" y="1160601"/>
                  </a:lnTo>
                  <a:lnTo>
                    <a:pt x="621828" y="1166311"/>
                  </a:lnTo>
                  <a:lnTo>
                    <a:pt x="573905" y="1170509"/>
                  </a:lnTo>
                  <a:lnTo>
                    <a:pt x="525893" y="1173194"/>
                  </a:lnTo>
                  <a:lnTo>
                    <a:pt x="477829" y="1174366"/>
                  </a:lnTo>
                  <a:close/>
                </a:path>
              </a:pathLst>
            </a:custGeom>
            <a:solidFill>
              <a:srgbClr val="FF99FF">
                <a:alpha val="25099"/>
              </a:srgbClr>
            </a:solidFill>
          </p:spPr>
          <p:txBody>
            <a:bodyPr wrap="square" lIns="0" tIns="0" rIns="0" bIns="0" rtlCol="0"/>
            <a:lstStyle/>
            <a:p>
              <a:endParaRPr/>
            </a:p>
          </p:txBody>
        </p:sp>
        <p:pic>
          <p:nvPicPr>
            <p:cNvPr id="67" name="object 67"/>
            <p:cNvPicPr/>
            <p:nvPr/>
          </p:nvPicPr>
          <p:blipFill>
            <a:blip r:embed="rId42" cstate="print"/>
            <a:stretch>
              <a:fillRect/>
            </a:stretch>
          </p:blipFill>
          <p:spPr>
            <a:xfrm>
              <a:off x="2600678" y="0"/>
              <a:ext cx="1020045" cy="877081"/>
            </a:xfrm>
            <a:prstGeom prst="rect">
              <a:avLst/>
            </a:prstGeom>
          </p:spPr>
        </p:pic>
      </p:grpSp>
      <p:pic>
        <p:nvPicPr>
          <p:cNvPr id="68" name="object 68"/>
          <p:cNvPicPr/>
          <p:nvPr/>
        </p:nvPicPr>
        <p:blipFill>
          <a:blip r:embed="rId43" cstate="print"/>
          <a:stretch>
            <a:fillRect/>
          </a:stretch>
        </p:blipFill>
        <p:spPr>
          <a:xfrm>
            <a:off x="31073" y="229181"/>
            <a:ext cx="68548" cy="68600"/>
          </a:xfrm>
          <a:prstGeom prst="rect">
            <a:avLst/>
          </a:prstGeom>
        </p:spPr>
      </p:pic>
      <p:grpSp>
        <p:nvGrpSpPr>
          <p:cNvPr id="69" name="object 69"/>
          <p:cNvGrpSpPr/>
          <p:nvPr/>
        </p:nvGrpSpPr>
        <p:grpSpPr>
          <a:xfrm>
            <a:off x="15345613" y="2708048"/>
            <a:ext cx="1581150" cy="1695450"/>
            <a:chOff x="15345613" y="2708048"/>
            <a:chExt cx="1581150" cy="1695450"/>
          </a:xfrm>
        </p:grpSpPr>
        <p:pic>
          <p:nvPicPr>
            <p:cNvPr id="70" name="object 70"/>
            <p:cNvPicPr/>
            <p:nvPr/>
          </p:nvPicPr>
          <p:blipFill>
            <a:blip r:embed="rId44" cstate="print"/>
            <a:stretch>
              <a:fillRect/>
            </a:stretch>
          </p:blipFill>
          <p:spPr>
            <a:xfrm>
              <a:off x="15641924" y="3019784"/>
              <a:ext cx="1010150" cy="1051354"/>
            </a:xfrm>
            <a:prstGeom prst="rect">
              <a:avLst/>
            </a:prstGeom>
          </p:spPr>
        </p:pic>
        <p:sp>
          <p:nvSpPr>
            <p:cNvPr id="71" name="object 71"/>
            <p:cNvSpPr/>
            <p:nvPr/>
          </p:nvSpPr>
          <p:spPr>
            <a:xfrm>
              <a:off x="15345613" y="2708048"/>
              <a:ext cx="1581150" cy="1695450"/>
            </a:xfrm>
            <a:custGeom>
              <a:avLst/>
              <a:gdLst/>
              <a:ahLst/>
              <a:cxnLst/>
              <a:rect l="l" t="t" r="r" b="b"/>
              <a:pathLst>
                <a:path w="1581150" h="1695450">
                  <a:moveTo>
                    <a:pt x="790574" y="1695121"/>
                  </a:moveTo>
                  <a:lnTo>
                    <a:pt x="748353" y="893327"/>
                  </a:lnTo>
                  <a:lnTo>
                    <a:pt x="0" y="847560"/>
                  </a:lnTo>
                  <a:lnTo>
                    <a:pt x="747491" y="802224"/>
                  </a:lnTo>
                  <a:lnTo>
                    <a:pt x="790574" y="0"/>
                  </a:lnTo>
                  <a:lnTo>
                    <a:pt x="832796" y="801361"/>
                  </a:lnTo>
                  <a:lnTo>
                    <a:pt x="1581149" y="847560"/>
                  </a:lnTo>
                  <a:lnTo>
                    <a:pt x="833658" y="892464"/>
                  </a:lnTo>
                  <a:lnTo>
                    <a:pt x="790574" y="1695121"/>
                  </a:lnTo>
                  <a:close/>
                </a:path>
              </a:pathLst>
            </a:custGeom>
            <a:solidFill>
              <a:srgbClr val="99FFFF">
                <a:alpha val="30198"/>
              </a:srgbClr>
            </a:solidFill>
          </p:spPr>
          <p:txBody>
            <a:bodyPr wrap="square" lIns="0" tIns="0" rIns="0" bIns="0" rtlCol="0"/>
            <a:lstStyle/>
            <a:p>
              <a:endParaRPr/>
            </a:p>
          </p:txBody>
        </p:sp>
        <p:sp>
          <p:nvSpPr>
            <p:cNvPr id="72" name="object 72"/>
            <p:cNvSpPr/>
            <p:nvPr/>
          </p:nvSpPr>
          <p:spPr>
            <a:xfrm>
              <a:off x="16003061" y="3422192"/>
              <a:ext cx="266700" cy="267335"/>
            </a:xfrm>
            <a:custGeom>
              <a:avLst/>
              <a:gdLst/>
              <a:ahLst/>
              <a:cxnLst/>
              <a:rect l="l" t="t" r="r" b="b"/>
              <a:pathLst>
                <a:path w="266700" h="267335">
                  <a:moveTo>
                    <a:pt x="133126" y="266832"/>
                  </a:moveTo>
                  <a:lnTo>
                    <a:pt x="90991" y="260045"/>
                  </a:lnTo>
                  <a:lnTo>
                    <a:pt x="54439" y="241133"/>
                  </a:lnTo>
                  <a:lnTo>
                    <a:pt x="25643" y="212274"/>
                  </a:lnTo>
                  <a:lnTo>
                    <a:pt x="6772" y="175643"/>
                  </a:lnTo>
                  <a:lnTo>
                    <a:pt x="0" y="133416"/>
                  </a:lnTo>
                  <a:lnTo>
                    <a:pt x="6772" y="91189"/>
                  </a:lnTo>
                  <a:lnTo>
                    <a:pt x="25643" y="54558"/>
                  </a:lnTo>
                  <a:lnTo>
                    <a:pt x="54439" y="25698"/>
                  </a:lnTo>
                  <a:lnTo>
                    <a:pt x="90991" y="6787"/>
                  </a:lnTo>
                  <a:lnTo>
                    <a:pt x="133126" y="0"/>
                  </a:lnTo>
                  <a:lnTo>
                    <a:pt x="175262" y="6787"/>
                  </a:lnTo>
                  <a:lnTo>
                    <a:pt x="211813" y="25698"/>
                  </a:lnTo>
                  <a:lnTo>
                    <a:pt x="240610" y="54558"/>
                  </a:lnTo>
                  <a:lnTo>
                    <a:pt x="259480" y="91189"/>
                  </a:lnTo>
                  <a:lnTo>
                    <a:pt x="266253" y="133416"/>
                  </a:lnTo>
                  <a:lnTo>
                    <a:pt x="259480" y="175643"/>
                  </a:lnTo>
                  <a:lnTo>
                    <a:pt x="240610" y="212274"/>
                  </a:lnTo>
                  <a:lnTo>
                    <a:pt x="211813" y="241133"/>
                  </a:lnTo>
                  <a:lnTo>
                    <a:pt x="175262" y="260045"/>
                  </a:lnTo>
                  <a:lnTo>
                    <a:pt x="133126" y="266832"/>
                  </a:lnTo>
                  <a:close/>
                </a:path>
              </a:pathLst>
            </a:custGeom>
            <a:solidFill>
              <a:srgbClr val="FF99FF">
                <a:alpha val="10198"/>
              </a:srgbClr>
            </a:solidFill>
          </p:spPr>
          <p:txBody>
            <a:bodyPr wrap="square" lIns="0" tIns="0" rIns="0" bIns="0" rtlCol="0"/>
            <a:lstStyle/>
            <a:p>
              <a:endParaRPr/>
            </a:p>
          </p:txBody>
        </p:sp>
        <p:pic>
          <p:nvPicPr>
            <p:cNvPr id="73" name="object 73"/>
            <p:cNvPicPr/>
            <p:nvPr/>
          </p:nvPicPr>
          <p:blipFill>
            <a:blip r:embed="rId45" cstate="print"/>
            <a:stretch>
              <a:fillRect/>
            </a:stretch>
          </p:blipFill>
          <p:spPr>
            <a:xfrm>
              <a:off x="16049160" y="3467959"/>
              <a:ext cx="174055" cy="174434"/>
            </a:xfrm>
            <a:prstGeom prst="rect">
              <a:avLst/>
            </a:prstGeom>
          </p:spPr>
        </p:pic>
        <p:sp>
          <p:nvSpPr>
            <p:cNvPr id="74" name="object 74"/>
            <p:cNvSpPr/>
            <p:nvPr/>
          </p:nvSpPr>
          <p:spPr>
            <a:xfrm>
              <a:off x="15498558" y="2872120"/>
              <a:ext cx="1275715" cy="1367155"/>
            </a:xfrm>
            <a:custGeom>
              <a:avLst/>
              <a:gdLst/>
              <a:ahLst/>
              <a:cxnLst/>
              <a:rect l="l" t="t" r="r" b="b"/>
              <a:pathLst>
                <a:path w="1275715" h="1367154">
                  <a:moveTo>
                    <a:pt x="637629" y="1366545"/>
                  </a:moveTo>
                  <a:lnTo>
                    <a:pt x="615226" y="708962"/>
                  </a:lnTo>
                  <a:lnTo>
                    <a:pt x="0" y="683488"/>
                  </a:lnTo>
                  <a:lnTo>
                    <a:pt x="613934" y="659741"/>
                  </a:lnTo>
                  <a:lnTo>
                    <a:pt x="637629" y="0"/>
                  </a:lnTo>
                  <a:lnTo>
                    <a:pt x="660033" y="658014"/>
                  </a:lnTo>
                  <a:lnTo>
                    <a:pt x="1275259" y="683488"/>
                  </a:lnTo>
                  <a:lnTo>
                    <a:pt x="661325" y="707235"/>
                  </a:lnTo>
                  <a:lnTo>
                    <a:pt x="637629" y="1366545"/>
                  </a:lnTo>
                  <a:close/>
                </a:path>
              </a:pathLst>
            </a:custGeom>
            <a:solidFill>
              <a:srgbClr val="99FFFF">
                <a:alpha val="30198"/>
              </a:srgbClr>
            </a:solidFill>
          </p:spPr>
          <p:txBody>
            <a:bodyPr wrap="square" lIns="0" tIns="0" rIns="0" bIns="0" rtlCol="0"/>
            <a:lstStyle/>
            <a:p>
              <a:endParaRPr/>
            </a:p>
          </p:txBody>
        </p:sp>
        <p:sp>
          <p:nvSpPr>
            <p:cNvPr id="75" name="object 75"/>
            <p:cNvSpPr/>
            <p:nvPr/>
          </p:nvSpPr>
          <p:spPr>
            <a:xfrm>
              <a:off x="15795832" y="3190764"/>
              <a:ext cx="680720" cy="730250"/>
            </a:xfrm>
            <a:custGeom>
              <a:avLst/>
              <a:gdLst/>
              <a:ahLst/>
              <a:cxnLst/>
              <a:rect l="l" t="t" r="r" b="b"/>
              <a:pathLst>
                <a:path w="680719" h="730250">
                  <a:moveTo>
                    <a:pt x="340356" y="729687"/>
                  </a:moveTo>
                  <a:lnTo>
                    <a:pt x="330878" y="373910"/>
                  </a:lnTo>
                  <a:lnTo>
                    <a:pt x="0" y="364843"/>
                  </a:lnTo>
                  <a:lnTo>
                    <a:pt x="331739" y="354913"/>
                  </a:lnTo>
                  <a:lnTo>
                    <a:pt x="340356" y="0"/>
                  </a:lnTo>
                  <a:lnTo>
                    <a:pt x="349834" y="355345"/>
                  </a:lnTo>
                  <a:lnTo>
                    <a:pt x="680713" y="364843"/>
                  </a:lnTo>
                  <a:lnTo>
                    <a:pt x="348973" y="374774"/>
                  </a:lnTo>
                  <a:lnTo>
                    <a:pt x="340356" y="729687"/>
                  </a:lnTo>
                  <a:close/>
                </a:path>
              </a:pathLst>
            </a:custGeom>
            <a:solidFill>
              <a:srgbClr val="FFFFFF"/>
            </a:solidFill>
          </p:spPr>
          <p:txBody>
            <a:bodyPr wrap="square" lIns="0" tIns="0" rIns="0" bIns="0" rtlCol="0"/>
            <a:lstStyle/>
            <a:p>
              <a:endParaRPr/>
            </a:p>
          </p:txBody>
        </p:sp>
        <p:pic>
          <p:nvPicPr>
            <p:cNvPr id="76" name="object 76"/>
            <p:cNvPicPr/>
            <p:nvPr/>
          </p:nvPicPr>
          <p:blipFill>
            <a:blip r:embed="rId46" cstate="print"/>
            <a:stretch>
              <a:fillRect/>
            </a:stretch>
          </p:blipFill>
          <p:spPr>
            <a:xfrm>
              <a:off x="16073718" y="3493002"/>
              <a:ext cx="124941" cy="125212"/>
            </a:xfrm>
            <a:prstGeom prst="rect">
              <a:avLst/>
            </a:prstGeom>
          </p:spPr>
        </p:pic>
        <p:sp>
          <p:nvSpPr>
            <p:cNvPr id="77" name="object 77"/>
            <p:cNvSpPr/>
            <p:nvPr/>
          </p:nvSpPr>
          <p:spPr>
            <a:xfrm>
              <a:off x="16003054" y="3422192"/>
              <a:ext cx="266700" cy="267335"/>
            </a:xfrm>
            <a:custGeom>
              <a:avLst/>
              <a:gdLst/>
              <a:ahLst/>
              <a:cxnLst/>
              <a:rect l="l" t="t" r="r" b="b"/>
              <a:pathLst>
                <a:path w="266700" h="267335">
                  <a:moveTo>
                    <a:pt x="266255" y="133426"/>
                  </a:moveTo>
                  <a:lnTo>
                    <a:pt x="255752" y="124066"/>
                  </a:lnTo>
                  <a:lnTo>
                    <a:pt x="227152" y="116535"/>
                  </a:lnTo>
                  <a:lnTo>
                    <a:pt x="184823" y="111506"/>
                  </a:lnTo>
                  <a:lnTo>
                    <a:pt x="155981" y="110490"/>
                  </a:lnTo>
                  <a:lnTo>
                    <a:pt x="154940" y="81432"/>
                  </a:lnTo>
                  <a:lnTo>
                    <a:pt x="149821" y="39027"/>
                  </a:lnTo>
                  <a:lnTo>
                    <a:pt x="142278" y="10464"/>
                  </a:lnTo>
                  <a:lnTo>
                    <a:pt x="133134" y="0"/>
                  </a:lnTo>
                  <a:lnTo>
                    <a:pt x="123977" y="10464"/>
                  </a:lnTo>
                  <a:lnTo>
                    <a:pt x="116433" y="39027"/>
                  </a:lnTo>
                  <a:lnTo>
                    <a:pt x="111315" y="81432"/>
                  </a:lnTo>
                  <a:lnTo>
                    <a:pt x="110261" y="110515"/>
                  </a:lnTo>
                  <a:lnTo>
                    <a:pt x="81241" y="111569"/>
                  </a:lnTo>
                  <a:lnTo>
                    <a:pt x="38938" y="116687"/>
                  </a:lnTo>
                  <a:lnTo>
                    <a:pt x="10439" y="124244"/>
                  </a:lnTo>
                  <a:lnTo>
                    <a:pt x="0" y="133426"/>
                  </a:lnTo>
                  <a:lnTo>
                    <a:pt x="10502" y="142532"/>
                  </a:lnTo>
                  <a:lnTo>
                    <a:pt x="39103" y="149987"/>
                  </a:lnTo>
                  <a:lnTo>
                    <a:pt x="81432" y="155092"/>
                  </a:lnTo>
                  <a:lnTo>
                    <a:pt x="110248" y="156260"/>
                  </a:lnTo>
                  <a:lnTo>
                    <a:pt x="111315" y="185420"/>
                  </a:lnTo>
                  <a:lnTo>
                    <a:pt x="116433" y="227812"/>
                  </a:lnTo>
                  <a:lnTo>
                    <a:pt x="123977" y="256374"/>
                  </a:lnTo>
                  <a:lnTo>
                    <a:pt x="133134" y="266839"/>
                  </a:lnTo>
                  <a:lnTo>
                    <a:pt x="142468" y="256311"/>
                  </a:lnTo>
                  <a:lnTo>
                    <a:pt x="149987" y="227660"/>
                  </a:lnTo>
                  <a:lnTo>
                    <a:pt x="155003" y="185229"/>
                  </a:lnTo>
                  <a:lnTo>
                    <a:pt x="156006" y="156349"/>
                  </a:lnTo>
                  <a:lnTo>
                    <a:pt x="185013" y="155282"/>
                  </a:lnTo>
                  <a:lnTo>
                    <a:pt x="227317" y="150152"/>
                  </a:lnTo>
                  <a:lnTo>
                    <a:pt x="255816" y="142595"/>
                  </a:lnTo>
                  <a:lnTo>
                    <a:pt x="266255" y="133426"/>
                  </a:lnTo>
                  <a:close/>
                </a:path>
              </a:pathLst>
            </a:custGeom>
            <a:solidFill>
              <a:srgbClr val="FFFFFF">
                <a:alpha val="54899"/>
              </a:srgbClr>
            </a:solidFill>
          </p:spPr>
          <p:txBody>
            <a:bodyPr wrap="square" lIns="0" tIns="0" rIns="0" bIns="0" rtlCol="0"/>
            <a:lstStyle/>
            <a:p>
              <a:endParaRPr/>
            </a:p>
          </p:txBody>
        </p:sp>
        <p:sp>
          <p:nvSpPr>
            <p:cNvPr id="78" name="object 78"/>
            <p:cNvSpPr/>
            <p:nvPr/>
          </p:nvSpPr>
          <p:spPr>
            <a:xfrm>
              <a:off x="15882859" y="3301729"/>
              <a:ext cx="506730" cy="508000"/>
            </a:xfrm>
            <a:custGeom>
              <a:avLst/>
              <a:gdLst/>
              <a:ahLst/>
              <a:cxnLst/>
              <a:rect l="l" t="t" r="r" b="b"/>
              <a:pathLst>
                <a:path w="506730" h="508000">
                  <a:moveTo>
                    <a:pt x="253328" y="507759"/>
                  </a:moveTo>
                  <a:lnTo>
                    <a:pt x="207763" y="503672"/>
                  </a:lnTo>
                  <a:lnTo>
                    <a:pt x="164889" y="491888"/>
                  </a:lnTo>
                  <a:lnTo>
                    <a:pt x="125419" y="473121"/>
                  </a:lnTo>
                  <a:lnTo>
                    <a:pt x="90066" y="448086"/>
                  </a:lnTo>
                  <a:lnTo>
                    <a:pt x="59543" y="417496"/>
                  </a:lnTo>
                  <a:lnTo>
                    <a:pt x="34562" y="382066"/>
                  </a:lnTo>
                  <a:lnTo>
                    <a:pt x="15836" y="342511"/>
                  </a:lnTo>
                  <a:lnTo>
                    <a:pt x="4077" y="299543"/>
                  </a:lnTo>
                  <a:lnTo>
                    <a:pt x="0" y="253879"/>
                  </a:lnTo>
                  <a:lnTo>
                    <a:pt x="4077" y="208215"/>
                  </a:lnTo>
                  <a:lnTo>
                    <a:pt x="15836" y="165248"/>
                  </a:lnTo>
                  <a:lnTo>
                    <a:pt x="34562" y="125692"/>
                  </a:lnTo>
                  <a:lnTo>
                    <a:pt x="59543" y="90262"/>
                  </a:lnTo>
                  <a:lnTo>
                    <a:pt x="90066" y="59672"/>
                  </a:lnTo>
                  <a:lnTo>
                    <a:pt x="125419" y="34637"/>
                  </a:lnTo>
                  <a:lnTo>
                    <a:pt x="164889" y="15870"/>
                  </a:lnTo>
                  <a:lnTo>
                    <a:pt x="207763" y="4086"/>
                  </a:lnTo>
                  <a:lnTo>
                    <a:pt x="253328" y="0"/>
                  </a:lnTo>
                  <a:lnTo>
                    <a:pt x="298893" y="4086"/>
                  </a:lnTo>
                  <a:lnTo>
                    <a:pt x="341767" y="15870"/>
                  </a:lnTo>
                  <a:lnTo>
                    <a:pt x="381237" y="34637"/>
                  </a:lnTo>
                  <a:lnTo>
                    <a:pt x="416590" y="59672"/>
                  </a:lnTo>
                  <a:lnTo>
                    <a:pt x="447113" y="90262"/>
                  </a:lnTo>
                  <a:lnTo>
                    <a:pt x="472095" y="125692"/>
                  </a:lnTo>
                  <a:lnTo>
                    <a:pt x="490821" y="165248"/>
                  </a:lnTo>
                  <a:lnTo>
                    <a:pt x="502579" y="208215"/>
                  </a:lnTo>
                  <a:lnTo>
                    <a:pt x="506657" y="253879"/>
                  </a:lnTo>
                  <a:lnTo>
                    <a:pt x="502579" y="299543"/>
                  </a:lnTo>
                  <a:lnTo>
                    <a:pt x="490821" y="342511"/>
                  </a:lnTo>
                  <a:lnTo>
                    <a:pt x="472095" y="382066"/>
                  </a:lnTo>
                  <a:lnTo>
                    <a:pt x="447113" y="417496"/>
                  </a:lnTo>
                  <a:lnTo>
                    <a:pt x="416590" y="448086"/>
                  </a:lnTo>
                  <a:lnTo>
                    <a:pt x="381237" y="473121"/>
                  </a:lnTo>
                  <a:lnTo>
                    <a:pt x="341767" y="491888"/>
                  </a:lnTo>
                  <a:lnTo>
                    <a:pt x="298893" y="503672"/>
                  </a:lnTo>
                  <a:lnTo>
                    <a:pt x="253328" y="507759"/>
                  </a:lnTo>
                  <a:close/>
                </a:path>
              </a:pathLst>
            </a:custGeom>
            <a:solidFill>
              <a:srgbClr val="99FFFF">
                <a:alpha val="10198"/>
              </a:srgbClr>
            </a:solidFill>
          </p:spPr>
          <p:txBody>
            <a:bodyPr wrap="square" lIns="0" tIns="0" rIns="0" bIns="0" rtlCol="0"/>
            <a:lstStyle/>
            <a:p>
              <a:endParaRPr/>
            </a:p>
          </p:txBody>
        </p:sp>
        <p:pic>
          <p:nvPicPr>
            <p:cNvPr id="79" name="object 79"/>
            <p:cNvPicPr/>
            <p:nvPr/>
          </p:nvPicPr>
          <p:blipFill>
            <a:blip r:embed="rId47" cstate="print"/>
            <a:stretch>
              <a:fillRect/>
            </a:stretch>
          </p:blipFill>
          <p:spPr>
            <a:xfrm>
              <a:off x="15573577" y="2948543"/>
              <a:ext cx="1151584" cy="1193799"/>
            </a:xfrm>
            <a:prstGeom prst="rect">
              <a:avLst/>
            </a:prstGeom>
          </p:spPr>
        </p:pic>
      </p:grpSp>
      <p:grpSp>
        <p:nvGrpSpPr>
          <p:cNvPr id="80" name="object 80"/>
          <p:cNvGrpSpPr/>
          <p:nvPr/>
        </p:nvGrpSpPr>
        <p:grpSpPr>
          <a:xfrm>
            <a:off x="13245014" y="1028865"/>
            <a:ext cx="1581150" cy="1695450"/>
            <a:chOff x="13245014" y="1028865"/>
            <a:chExt cx="1581150" cy="1695450"/>
          </a:xfrm>
        </p:grpSpPr>
        <p:pic>
          <p:nvPicPr>
            <p:cNvPr id="81" name="object 81"/>
            <p:cNvPicPr/>
            <p:nvPr/>
          </p:nvPicPr>
          <p:blipFill>
            <a:blip r:embed="rId48" cstate="print"/>
            <a:stretch>
              <a:fillRect/>
            </a:stretch>
          </p:blipFill>
          <p:spPr>
            <a:xfrm>
              <a:off x="13541325" y="1340601"/>
              <a:ext cx="1010150" cy="1051354"/>
            </a:xfrm>
            <a:prstGeom prst="rect">
              <a:avLst/>
            </a:prstGeom>
          </p:spPr>
        </p:pic>
        <p:sp>
          <p:nvSpPr>
            <p:cNvPr id="82" name="object 82"/>
            <p:cNvSpPr/>
            <p:nvPr/>
          </p:nvSpPr>
          <p:spPr>
            <a:xfrm>
              <a:off x="13245014" y="1028865"/>
              <a:ext cx="1581150" cy="1695450"/>
            </a:xfrm>
            <a:custGeom>
              <a:avLst/>
              <a:gdLst/>
              <a:ahLst/>
              <a:cxnLst/>
              <a:rect l="l" t="t" r="r" b="b"/>
              <a:pathLst>
                <a:path w="1581150" h="1695450">
                  <a:moveTo>
                    <a:pt x="790574" y="1695121"/>
                  </a:moveTo>
                  <a:lnTo>
                    <a:pt x="748353" y="893327"/>
                  </a:lnTo>
                  <a:lnTo>
                    <a:pt x="0" y="847560"/>
                  </a:lnTo>
                  <a:lnTo>
                    <a:pt x="747491" y="802224"/>
                  </a:lnTo>
                  <a:lnTo>
                    <a:pt x="790574" y="0"/>
                  </a:lnTo>
                  <a:lnTo>
                    <a:pt x="832796" y="801361"/>
                  </a:lnTo>
                  <a:lnTo>
                    <a:pt x="1581149" y="847560"/>
                  </a:lnTo>
                  <a:lnTo>
                    <a:pt x="833658" y="892464"/>
                  </a:lnTo>
                  <a:lnTo>
                    <a:pt x="790574" y="1695121"/>
                  </a:lnTo>
                  <a:close/>
                </a:path>
              </a:pathLst>
            </a:custGeom>
            <a:solidFill>
              <a:srgbClr val="99FFFF">
                <a:alpha val="30198"/>
              </a:srgbClr>
            </a:solidFill>
          </p:spPr>
          <p:txBody>
            <a:bodyPr wrap="square" lIns="0" tIns="0" rIns="0" bIns="0" rtlCol="0"/>
            <a:lstStyle/>
            <a:p>
              <a:endParaRPr/>
            </a:p>
          </p:txBody>
        </p:sp>
        <p:sp>
          <p:nvSpPr>
            <p:cNvPr id="83" name="object 83"/>
            <p:cNvSpPr/>
            <p:nvPr/>
          </p:nvSpPr>
          <p:spPr>
            <a:xfrm>
              <a:off x="13902462" y="1743009"/>
              <a:ext cx="266700" cy="267335"/>
            </a:xfrm>
            <a:custGeom>
              <a:avLst/>
              <a:gdLst/>
              <a:ahLst/>
              <a:cxnLst/>
              <a:rect l="l" t="t" r="r" b="b"/>
              <a:pathLst>
                <a:path w="266700" h="267335">
                  <a:moveTo>
                    <a:pt x="133126" y="266832"/>
                  </a:moveTo>
                  <a:lnTo>
                    <a:pt x="90991" y="260045"/>
                  </a:lnTo>
                  <a:lnTo>
                    <a:pt x="54439" y="241133"/>
                  </a:lnTo>
                  <a:lnTo>
                    <a:pt x="25643" y="212274"/>
                  </a:lnTo>
                  <a:lnTo>
                    <a:pt x="6772" y="175643"/>
                  </a:lnTo>
                  <a:lnTo>
                    <a:pt x="0" y="133416"/>
                  </a:lnTo>
                  <a:lnTo>
                    <a:pt x="6772" y="91189"/>
                  </a:lnTo>
                  <a:lnTo>
                    <a:pt x="25643" y="54558"/>
                  </a:lnTo>
                  <a:lnTo>
                    <a:pt x="54439" y="25698"/>
                  </a:lnTo>
                  <a:lnTo>
                    <a:pt x="90991" y="6787"/>
                  </a:lnTo>
                  <a:lnTo>
                    <a:pt x="133126" y="0"/>
                  </a:lnTo>
                  <a:lnTo>
                    <a:pt x="175262" y="6787"/>
                  </a:lnTo>
                  <a:lnTo>
                    <a:pt x="211813" y="25698"/>
                  </a:lnTo>
                  <a:lnTo>
                    <a:pt x="240610" y="54558"/>
                  </a:lnTo>
                  <a:lnTo>
                    <a:pt x="259480" y="91189"/>
                  </a:lnTo>
                  <a:lnTo>
                    <a:pt x="266253" y="133416"/>
                  </a:lnTo>
                  <a:lnTo>
                    <a:pt x="259480" y="175643"/>
                  </a:lnTo>
                  <a:lnTo>
                    <a:pt x="240610" y="212274"/>
                  </a:lnTo>
                  <a:lnTo>
                    <a:pt x="211813" y="241133"/>
                  </a:lnTo>
                  <a:lnTo>
                    <a:pt x="175262" y="260045"/>
                  </a:lnTo>
                  <a:lnTo>
                    <a:pt x="133126" y="266832"/>
                  </a:lnTo>
                  <a:close/>
                </a:path>
              </a:pathLst>
            </a:custGeom>
            <a:solidFill>
              <a:srgbClr val="FF99FF">
                <a:alpha val="10198"/>
              </a:srgbClr>
            </a:solidFill>
          </p:spPr>
          <p:txBody>
            <a:bodyPr wrap="square" lIns="0" tIns="0" rIns="0" bIns="0" rtlCol="0"/>
            <a:lstStyle/>
            <a:p>
              <a:endParaRPr/>
            </a:p>
          </p:txBody>
        </p:sp>
        <p:pic>
          <p:nvPicPr>
            <p:cNvPr id="84" name="object 84"/>
            <p:cNvPicPr/>
            <p:nvPr/>
          </p:nvPicPr>
          <p:blipFill>
            <a:blip r:embed="rId45" cstate="print"/>
            <a:stretch>
              <a:fillRect/>
            </a:stretch>
          </p:blipFill>
          <p:spPr>
            <a:xfrm>
              <a:off x="13948561" y="1788776"/>
              <a:ext cx="174055" cy="174434"/>
            </a:xfrm>
            <a:prstGeom prst="rect">
              <a:avLst/>
            </a:prstGeom>
          </p:spPr>
        </p:pic>
        <p:sp>
          <p:nvSpPr>
            <p:cNvPr id="85" name="object 85"/>
            <p:cNvSpPr/>
            <p:nvPr/>
          </p:nvSpPr>
          <p:spPr>
            <a:xfrm>
              <a:off x="13397959" y="1192937"/>
              <a:ext cx="1275715" cy="1367155"/>
            </a:xfrm>
            <a:custGeom>
              <a:avLst/>
              <a:gdLst/>
              <a:ahLst/>
              <a:cxnLst/>
              <a:rect l="l" t="t" r="r" b="b"/>
              <a:pathLst>
                <a:path w="1275715" h="1367155">
                  <a:moveTo>
                    <a:pt x="637629" y="1366545"/>
                  </a:moveTo>
                  <a:lnTo>
                    <a:pt x="615226" y="708962"/>
                  </a:lnTo>
                  <a:lnTo>
                    <a:pt x="0" y="683488"/>
                  </a:lnTo>
                  <a:lnTo>
                    <a:pt x="613934" y="659741"/>
                  </a:lnTo>
                  <a:lnTo>
                    <a:pt x="637629" y="0"/>
                  </a:lnTo>
                  <a:lnTo>
                    <a:pt x="660033" y="658014"/>
                  </a:lnTo>
                  <a:lnTo>
                    <a:pt x="1275259" y="683488"/>
                  </a:lnTo>
                  <a:lnTo>
                    <a:pt x="661325" y="707235"/>
                  </a:lnTo>
                  <a:lnTo>
                    <a:pt x="637629" y="1366545"/>
                  </a:lnTo>
                  <a:close/>
                </a:path>
              </a:pathLst>
            </a:custGeom>
            <a:solidFill>
              <a:srgbClr val="99FFFF">
                <a:alpha val="30198"/>
              </a:srgbClr>
            </a:solidFill>
          </p:spPr>
          <p:txBody>
            <a:bodyPr wrap="square" lIns="0" tIns="0" rIns="0" bIns="0" rtlCol="0"/>
            <a:lstStyle/>
            <a:p>
              <a:endParaRPr/>
            </a:p>
          </p:txBody>
        </p:sp>
        <p:sp>
          <p:nvSpPr>
            <p:cNvPr id="86" name="object 86"/>
            <p:cNvSpPr/>
            <p:nvPr/>
          </p:nvSpPr>
          <p:spPr>
            <a:xfrm>
              <a:off x="13695233" y="1511581"/>
              <a:ext cx="680720" cy="730250"/>
            </a:xfrm>
            <a:custGeom>
              <a:avLst/>
              <a:gdLst/>
              <a:ahLst/>
              <a:cxnLst/>
              <a:rect l="l" t="t" r="r" b="b"/>
              <a:pathLst>
                <a:path w="680719" h="730250">
                  <a:moveTo>
                    <a:pt x="340356" y="729687"/>
                  </a:moveTo>
                  <a:lnTo>
                    <a:pt x="330878" y="373910"/>
                  </a:lnTo>
                  <a:lnTo>
                    <a:pt x="0" y="364843"/>
                  </a:lnTo>
                  <a:lnTo>
                    <a:pt x="331739" y="354913"/>
                  </a:lnTo>
                  <a:lnTo>
                    <a:pt x="340356" y="0"/>
                  </a:lnTo>
                  <a:lnTo>
                    <a:pt x="349834" y="355345"/>
                  </a:lnTo>
                  <a:lnTo>
                    <a:pt x="680713" y="364843"/>
                  </a:lnTo>
                  <a:lnTo>
                    <a:pt x="348973" y="374774"/>
                  </a:lnTo>
                  <a:lnTo>
                    <a:pt x="340356" y="729687"/>
                  </a:lnTo>
                  <a:close/>
                </a:path>
              </a:pathLst>
            </a:custGeom>
            <a:solidFill>
              <a:srgbClr val="FFFFFF"/>
            </a:solidFill>
          </p:spPr>
          <p:txBody>
            <a:bodyPr wrap="square" lIns="0" tIns="0" rIns="0" bIns="0" rtlCol="0"/>
            <a:lstStyle/>
            <a:p>
              <a:endParaRPr/>
            </a:p>
          </p:txBody>
        </p:sp>
        <p:pic>
          <p:nvPicPr>
            <p:cNvPr id="87" name="object 87"/>
            <p:cNvPicPr/>
            <p:nvPr/>
          </p:nvPicPr>
          <p:blipFill>
            <a:blip r:embed="rId49" cstate="print"/>
            <a:stretch>
              <a:fillRect/>
            </a:stretch>
          </p:blipFill>
          <p:spPr>
            <a:xfrm>
              <a:off x="13973119" y="1813819"/>
              <a:ext cx="124941" cy="125212"/>
            </a:xfrm>
            <a:prstGeom prst="rect">
              <a:avLst/>
            </a:prstGeom>
          </p:spPr>
        </p:pic>
        <p:sp>
          <p:nvSpPr>
            <p:cNvPr id="88" name="object 88"/>
            <p:cNvSpPr/>
            <p:nvPr/>
          </p:nvSpPr>
          <p:spPr>
            <a:xfrm>
              <a:off x="13902461" y="1743010"/>
              <a:ext cx="266700" cy="267335"/>
            </a:xfrm>
            <a:custGeom>
              <a:avLst/>
              <a:gdLst/>
              <a:ahLst/>
              <a:cxnLst/>
              <a:rect l="l" t="t" r="r" b="b"/>
              <a:pathLst>
                <a:path w="266700" h="267335">
                  <a:moveTo>
                    <a:pt x="266242" y="133426"/>
                  </a:moveTo>
                  <a:lnTo>
                    <a:pt x="255752" y="124066"/>
                  </a:lnTo>
                  <a:lnTo>
                    <a:pt x="227152" y="116522"/>
                  </a:lnTo>
                  <a:lnTo>
                    <a:pt x="184823" y="111506"/>
                  </a:lnTo>
                  <a:lnTo>
                    <a:pt x="155981" y="110490"/>
                  </a:lnTo>
                  <a:lnTo>
                    <a:pt x="154927" y="81432"/>
                  </a:lnTo>
                  <a:lnTo>
                    <a:pt x="149821" y="39027"/>
                  </a:lnTo>
                  <a:lnTo>
                    <a:pt x="142278" y="10464"/>
                  </a:lnTo>
                  <a:lnTo>
                    <a:pt x="133121" y="0"/>
                  </a:lnTo>
                  <a:lnTo>
                    <a:pt x="123964" y="10464"/>
                  </a:lnTo>
                  <a:lnTo>
                    <a:pt x="116433" y="39027"/>
                  </a:lnTo>
                  <a:lnTo>
                    <a:pt x="111315" y="81432"/>
                  </a:lnTo>
                  <a:lnTo>
                    <a:pt x="110248" y="110515"/>
                  </a:lnTo>
                  <a:lnTo>
                    <a:pt x="81241" y="111556"/>
                  </a:lnTo>
                  <a:lnTo>
                    <a:pt x="38925" y="116687"/>
                  </a:lnTo>
                  <a:lnTo>
                    <a:pt x="10439" y="124244"/>
                  </a:lnTo>
                  <a:lnTo>
                    <a:pt x="0" y="133426"/>
                  </a:lnTo>
                  <a:lnTo>
                    <a:pt x="10502" y="142532"/>
                  </a:lnTo>
                  <a:lnTo>
                    <a:pt x="39090" y="149987"/>
                  </a:lnTo>
                  <a:lnTo>
                    <a:pt x="81419" y="155092"/>
                  </a:lnTo>
                  <a:lnTo>
                    <a:pt x="110248" y="156248"/>
                  </a:lnTo>
                  <a:lnTo>
                    <a:pt x="111315" y="185420"/>
                  </a:lnTo>
                  <a:lnTo>
                    <a:pt x="116433" y="227812"/>
                  </a:lnTo>
                  <a:lnTo>
                    <a:pt x="123964" y="256374"/>
                  </a:lnTo>
                  <a:lnTo>
                    <a:pt x="133121" y="266839"/>
                  </a:lnTo>
                  <a:lnTo>
                    <a:pt x="142455" y="256311"/>
                  </a:lnTo>
                  <a:lnTo>
                    <a:pt x="149974" y="227660"/>
                  </a:lnTo>
                  <a:lnTo>
                    <a:pt x="154990" y="185229"/>
                  </a:lnTo>
                  <a:lnTo>
                    <a:pt x="156006" y="156337"/>
                  </a:lnTo>
                  <a:lnTo>
                    <a:pt x="185000" y="155282"/>
                  </a:lnTo>
                  <a:lnTo>
                    <a:pt x="227317" y="150152"/>
                  </a:lnTo>
                  <a:lnTo>
                    <a:pt x="255803" y="142595"/>
                  </a:lnTo>
                  <a:lnTo>
                    <a:pt x="266242" y="133426"/>
                  </a:lnTo>
                  <a:close/>
                </a:path>
              </a:pathLst>
            </a:custGeom>
            <a:solidFill>
              <a:srgbClr val="FFFFFF">
                <a:alpha val="54899"/>
              </a:srgbClr>
            </a:solidFill>
          </p:spPr>
          <p:txBody>
            <a:bodyPr wrap="square" lIns="0" tIns="0" rIns="0" bIns="0" rtlCol="0"/>
            <a:lstStyle/>
            <a:p>
              <a:endParaRPr/>
            </a:p>
          </p:txBody>
        </p:sp>
        <p:sp>
          <p:nvSpPr>
            <p:cNvPr id="89" name="object 89"/>
            <p:cNvSpPr/>
            <p:nvPr/>
          </p:nvSpPr>
          <p:spPr>
            <a:xfrm>
              <a:off x="13782261" y="1622546"/>
              <a:ext cx="506730" cy="508000"/>
            </a:xfrm>
            <a:custGeom>
              <a:avLst/>
              <a:gdLst/>
              <a:ahLst/>
              <a:cxnLst/>
              <a:rect l="l" t="t" r="r" b="b"/>
              <a:pathLst>
                <a:path w="506730" h="508000">
                  <a:moveTo>
                    <a:pt x="253328" y="507759"/>
                  </a:moveTo>
                  <a:lnTo>
                    <a:pt x="207763" y="503672"/>
                  </a:lnTo>
                  <a:lnTo>
                    <a:pt x="164889" y="491888"/>
                  </a:lnTo>
                  <a:lnTo>
                    <a:pt x="125419" y="473121"/>
                  </a:lnTo>
                  <a:lnTo>
                    <a:pt x="90066" y="448086"/>
                  </a:lnTo>
                  <a:lnTo>
                    <a:pt x="59543" y="417496"/>
                  </a:lnTo>
                  <a:lnTo>
                    <a:pt x="34562" y="382066"/>
                  </a:lnTo>
                  <a:lnTo>
                    <a:pt x="15836" y="342511"/>
                  </a:lnTo>
                  <a:lnTo>
                    <a:pt x="4077" y="299543"/>
                  </a:lnTo>
                  <a:lnTo>
                    <a:pt x="0" y="253879"/>
                  </a:lnTo>
                  <a:lnTo>
                    <a:pt x="4077" y="208215"/>
                  </a:lnTo>
                  <a:lnTo>
                    <a:pt x="15836" y="165248"/>
                  </a:lnTo>
                  <a:lnTo>
                    <a:pt x="34562" y="125692"/>
                  </a:lnTo>
                  <a:lnTo>
                    <a:pt x="59543" y="90262"/>
                  </a:lnTo>
                  <a:lnTo>
                    <a:pt x="90066" y="59672"/>
                  </a:lnTo>
                  <a:lnTo>
                    <a:pt x="125419" y="34637"/>
                  </a:lnTo>
                  <a:lnTo>
                    <a:pt x="164889" y="15870"/>
                  </a:lnTo>
                  <a:lnTo>
                    <a:pt x="207763" y="4086"/>
                  </a:lnTo>
                  <a:lnTo>
                    <a:pt x="253328" y="0"/>
                  </a:lnTo>
                  <a:lnTo>
                    <a:pt x="298893" y="4086"/>
                  </a:lnTo>
                  <a:lnTo>
                    <a:pt x="341767" y="15870"/>
                  </a:lnTo>
                  <a:lnTo>
                    <a:pt x="381237" y="34637"/>
                  </a:lnTo>
                  <a:lnTo>
                    <a:pt x="416590" y="59672"/>
                  </a:lnTo>
                  <a:lnTo>
                    <a:pt x="447113" y="90262"/>
                  </a:lnTo>
                  <a:lnTo>
                    <a:pt x="472095" y="125692"/>
                  </a:lnTo>
                  <a:lnTo>
                    <a:pt x="490821" y="165248"/>
                  </a:lnTo>
                  <a:lnTo>
                    <a:pt x="502579" y="208215"/>
                  </a:lnTo>
                  <a:lnTo>
                    <a:pt x="506657" y="253879"/>
                  </a:lnTo>
                  <a:lnTo>
                    <a:pt x="502579" y="299543"/>
                  </a:lnTo>
                  <a:lnTo>
                    <a:pt x="490821" y="342511"/>
                  </a:lnTo>
                  <a:lnTo>
                    <a:pt x="472095" y="382066"/>
                  </a:lnTo>
                  <a:lnTo>
                    <a:pt x="447113" y="417496"/>
                  </a:lnTo>
                  <a:lnTo>
                    <a:pt x="416590" y="448086"/>
                  </a:lnTo>
                  <a:lnTo>
                    <a:pt x="381237" y="473121"/>
                  </a:lnTo>
                  <a:lnTo>
                    <a:pt x="341767" y="491888"/>
                  </a:lnTo>
                  <a:lnTo>
                    <a:pt x="298893" y="503672"/>
                  </a:lnTo>
                  <a:lnTo>
                    <a:pt x="253328" y="507759"/>
                  </a:lnTo>
                  <a:close/>
                </a:path>
              </a:pathLst>
            </a:custGeom>
            <a:solidFill>
              <a:srgbClr val="99FFFF">
                <a:alpha val="10198"/>
              </a:srgbClr>
            </a:solidFill>
          </p:spPr>
          <p:txBody>
            <a:bodyPr wrap="square" lIns="0" tIns="0" rIns="0" bIns="0" rtlCol="0"/>
            <a:lstStyle/>
            <a:p>
              <a:endParaRPr/>
            </a:p>
          </p:txBody>
        </p:sp>
        <p:pic>
          <p:nvPicPr>
            <p:cNvPr id="90" name="object 90"/>
            <p:cNvPicPr/>
            <p:nvPr/>
          </p:nvPicPr>
          <p:blipFill>
            <a:blip r:embed="rId47" cstate="print"/>
            <a:stretch>
              <a:fillRect/>
            </a:stretch>
          </p:blipFill>
          <p:spPr>
            <a:xfrm>
              <a:off x="13472978" y="1269359"/>
              <a:ext cx="1151584" cy="1193799"/>
            </a:xfrm>
            <a:prstGeom prst="rect">
              <a:avLst/>
            </a:prstGeom>
          </p:spPr>
        </p:pic>
      </p:grpSp>
      <p:grpSp>
        <p:nvGrpSpPr>
          <p:cNvPr id="91" name="object 91"/>
          <p:cNvGrpSpPr/>
          <p:nvPr/>
        </p:nvGrpSpPr>
        <p:grpSpPr>
          <a:xfrm>
            <a:off x="2312278" y="297995"/>
            <a:ext cx="2595245" cy="1861820"/>
            <a:chOff x="2312278" y="297995"/>
            <a:chExt cx="2595245" cy="1861820"/>
          </a:xfrm>
        </p:grpSpPr>
        <p:pic>
          <p:nvPicPr>
            <p:cNvPr id="92" name="object 92"/>
            <p:cNvPicPr/>
            <p:nvPr/>
          </p:nvPicPr>
          <p:blipFill>
            <a:blip r:embed="rId50" cstate="print"/>
            <a:stretch>
              <a:fillRect/>
            </a:stretch>
          </p:blipFill>
          <p:spPr>
            <a:xfrm>
              <a:off x="2402780" y="512872"/>
              <a:ext cx="1004349" cy="1004259"/>
            </a:xfrm>
            <a:prstGeom prst="rect">
              <a:avLst/>
            </a:prstGeom>
          </p:spPr>
        </p:pic>
        <p:sp>
          <p:nvSpPr>
            <p:cNvPr id="93" name="object 93"/>
            <p:cNvSpPr/>
            <p:nvPr/>
          </p:nvSpPr>
          <p:spPr>
            <a:xfrm>
              <a:off x="2312278" y="402319"/>
              <a:ext cx="1171575" cy="1256030"/>
            </a:xfrm>
            <a:custGeom>
              <a:avLst/>
              <a:gdLst/>
              <a:ahLst/>
              <a:cxnLst/>
              <a:rect l="l" t="t" r="r" b="b"/>
              <a:pathLst>
                <a:path w="1171575" h="1256030">
                  <a:moveTo>
                    <a:pt x="1155012" y="1255437"/>
                  </a:moveTo>
                  <a:lnTo>
                    <a:pt x="584996" y="689984"/>
                  </a:lnTo>
                  <a:lnTo>
                    <a:pt x="0" y="1158926"/>
                  </a:lnTo>
                  <a:lnTo>
                    <a:pt x="523143" y="623091"/>
                  </a:lnTo>
                  <a:lnTo>
                    <a:pt x="16016" y="0"/>
                  </a:lnTo>
                  <a:lnTo>
                    <a:pt x="585741" y="565133"/>
                  </a:lnTo>
                  <a:lnTo>
                    <a:pt x="1171028" y="96510"/>
                  </a:lnTo>
                  <a:lnTo>
                    <a:pt x="647594" y="632026"/>
                  </a:lnTo>
                  <a:lnTo>
                    <a:pt x="1155012" y="1255437"/>
                  </a:lnTo>
                  <a:close/>
                </a:path>
              </a:pathLst>
            </a:custGeom>
            <a:solidFill>
              <a:srgbClr val="99FFFF">
                <a:alpha val="30198"/>
              </a:srgbClr>
            </a:solidFill>
          </p:spPr>
          <p:txBody>
            <a:bodyPr wrap="square" lIns="0" tIns="0" rIns="0" bIns="0" rtlCol="0"/>
            <a:lstStyle/>
            <a:p>
              <a:endParaRPr/>
            </a:p>
          </p:txBody>
        </p:sp>
        <p:sp>
          <p:nvSpPr>
            <p:cNvPr id="94" name="object 94"/>
            <p:cNvSpPr/>
            <p:nvPr/>
          </p:nvSpPr>
          <p:spPr>
            <a:xfrm>
              <a:off x="2765201" y="897388"/>
              <a:ext cx="265430" cy="265430"/>
            </a:xfrm>
            <a:custGeom>
              <a:avLst/>
              <a:gdLst/>
              <a:ahLst/>
              <a:cxnLst/>
              <a:rect l="l" t="t" r="r" b="b"/>
              <a:pathLst>
                <a:path w="265430" h="265430">
                  <a:moveTo>
                    <a:pt x="222237" y="231459"/>
                  </a:moveTo>
                  <a:lnTo>
                    <a:pt x="186470" y="254744"/>
                  </a:lnTo>
                  <a:lnTo>
                    <a:pt x="146692" y="265298"/>
                  </a:lnTo>
                  <a:lnTo>
                    <a:pt x="105973" y="263274"/>
                  </a:lnTo>
                  <a:lnTo>
                    <a:pt x="67384" y="248823"/>
                  </a:lnTo>
                  <a:lnTo>
                    <a:pt x="33995" y="222100"/>
                  </a:lnTo>
                  <a:lnTo>
                    <a:pt x="10637" y="186275"/>
                  </a:lnTo>
                  <a:lnTo>
                    <a:pt x="0" y="146466"/>
                  </a:lnTo>
                  <a:lnTo>
                    <a:pt x="1936" y="105743"/>
                  </a:lnTo>
                  <a:lnTo>
                    <a:pt x="16299" y="67177"/>
                  </a:lnTo>
                  <a:lnTo>
                    <a:pt x="42945" y="33838"/>
                  </a:lnTo>
                  <a:lnTo>
                    <a:pt x="78712" y="10553"/>
                  </a:lnTo>
                  <a:lnTo>
                    <a:pt x="118490" y="0"/>
                  </a:lnTo>
                  <a:lnTo>
                    <a:pt x="159208" y="2024"/>
                  </a:lnTo>
                  <a:lnTo>
                    <a:pt x="197797" y="16474"/>
                  </a:lnTo>
                  <a:lnTo>
                    <a:pt x="231187" y="43198"/>
                  </a:lnTo>
                  <a:lnTo>
                    <a:pt x="254544" y="79022"/>
                  </a:lnTo>
                  <a:lnTo>
                    <a:pt x="265182" y="118831"/>
                  </a:lnTo>
                  <a:lnTo>
                    <a:pt x="263246" y="159555"/>
                  </a:lnTo>
                  <a:lnTo>
                    <a:pt x="248882" y="198121"/>
                  </a:lnTo>
                  <a:lnTo>
                    <a:pt x="222237" y="231459"/>
                  </a:lnTo>
                  <a:close/>
                </a:path>
              </a:pathLst>
            </a:custGeom>
            <a:solidFill>
              <a:srgbClr val="FF99FF">
                <a:alpha val="10198"/>
              </a:srgbClr>
            </a:solidFill>
          </p:spPr>
          <p:txBody>
            <a:bodyPr wrap="square" lIns="0" tIns="0" rIns="0" bIns="0" rtlCol="0"/>
            <a:lstStyle/>
            <a:p>
              <a:endParaRPr/>
            </a:p>
          </p:txBody>
        </p:sp>
        <p:pic>
          <p:nvPicPr>
            <p:cNvPr id="95" name="object 95"/>
            <p:cNvPicPr/>
            <p:nvPr/>
          </p:nvPicPr>
          <p:blipFill>
            <a:blip r:embed="rId51" cstate="print"/>
            <a:stretch>
              <a:fillRect/>
            </a:stretch>
          </p:blipFill>
          <p:spPr>
            <a:xfrm>
              <a:off x="2810495" y="942713"/>
              <a:ext cx="174001" cy="174009"/>
            </a:xfrm>
            <a:prstGeom prst="rect">
              <a:avLst/>
            </a:prstGeom>
          </p:spPr>
        </p:pic>
        <p:sp>
          <p:nvSpPr>
            <p:cNvPr id="96" name="object 96"/>
            <p:cNvSpPr/>
            <p:nvPr/>
          </p:nvSpPr>
          <p:spPr>
            <a:xfrm>
              <a:off x="2425552" y="523833"/>
              <a:ext cx="944880" cy="1012190"/>
            </a:xfrm>
            <a:custGeom>
              <a:avLst/>
              <a:gdLst/>
              <a:ahLst/>
              <a:cxnLst/>
              <a:rect l="l" t="t" r="r" b="b"/>
              <a:pathLst>
                <a:path w="944879" h="1012190">
                  <a:moveTo>
                    <a:pt x="931204" y="1012088"/>
                  </a:moveTo>
                  <a:lnTo>
                    <a:pt x="472764" y="540124"/>
                  </a:lnTo>
                  <a:lnTo>
                    <a:pt x="0" y="934644"/>
                  </a:lnTo>
                  <a:lnTo>
                    <a:pt x="438734" y="504538"/>
                  </a:lnTo>
                  <a:lnTo>
                    <a:pt x="12986" y="0"/>
                  </a:lnTo>
                  <a:lnTo>
                    <a:pt x="471715" y="472284"/>
                  </a:lnTo>
                  <a:lnTo>
                    <a:pt x="944480" y="77763"/>
                  </a:lnTo>
                  <a:lnTo>
                    <a:pt x="505746" y="507870"/>
                  </a:lnTo>
                  <a:lnTo>
                    <a:pt x="931204" y="1012088"/>
                  </a:lnTo>
                  <a:close/>
                </a:path>
              </a:pathLst>
            </a:custGeom>
            <a:solidFill>
              <a:srgbClr val="99FFFF">
                <a:alpha val="30198"/>
              </a:srgbClr>
            </a:solidFill>
          </p:spPr>
          <p:txBody>
            <a:bodyPr wrap="square" lIns="0" tIns="0" rIns="0" bIns="0" rtlCol="0"/>
            <a:lstStyle/>
            <a:p>
              <a:endParaRPr/>
            </a:p>
          </p:txBody>
        </p:sp>
        <p:sp>
          <p:nvSpPr>
            <p:cNvPr id="97" name="object 97"/>
            <p:cNvSpPr/>
            <p:nvPr/>
          </p:nvSpPr>
          <p:spPr>
            <a:xfrm>
              <a:off x="2645718" y="759827"/>
              <a:ext cx="504190" cy="541020"/>
            </a:xfrm>
            <a:custGeom>
              <a:avLst/>
              <a:gdLst/>
              <a:ahLst/>
              <a:cxnLst/>
              <a:rect l="l" t="t" r="r" b="b"/>
              <a:pathLst>
                <a:path w="504189" h="541019">
                  <a:moveTo>
                    <a:pt x="497222" y="540420"/>
                  </a:moveTo>
                  <a:lnTo>
                    <a:pt x="251146" y="283293"/>
                  </a:lnTo>
                  <a:lnTo>
                    <a:pt x="0" y="498904"/>
                  </a:lnTo>
                  <a:lnTo>
                    <a:pt x="239019" y="268644"/>
                  </a:lnTo>
                  <a:lnTo>
                    <a:pt x="6926" y="0"/>
                  </a:lnTo>
                  <a:lnTo>
                    <a:pt x="252711" y="256806"/>
                  </a:lnTo>
                  <a:lnTo>
                    <a:pt x="504148" y="41515"/>
                  </a:lnTo>
                  <a:lnTo>
                    <a:pt x="265128" y="271775"/>
                  </a:lnTo>
                  <a:lnTo>
                    <a:pt x="497222" y="540420"/>
                  </a:lnTo>
                  <a:close/>
                </a:path>
              </a:pathLst>
            </a:custGeom>
            <a:solidFill>
              <a:srgbClr val="FFFFFF"/>
            </a:solidFill>
          </p:spPr>
          <p:txBody>
            <a:bodyPr wrap="square" lIns="0" tIns="0" rIns="0" bIns="0" rtlCol="0"/>
            <a:lstStyle/>
            <a:p>
              <a:endParaRPr/>
            </a:p>
          </p:txBody>
        </p:sp>
        <p:pic>
          <p:nvPicPr>
            <p:cNvPr id="98" name="object 98"/>
            <p:cNvPicPr/>
            <p:nvPr/>
          </p:nvPicPr>
          <p:blipFill>
            <a:blip r:embed="rId52" cstate="print"/>
            <a:stretch>
              <a:fillRect/>
            </a:stretch>
          </p:blipFill>
          <p:spPr>
            <a:xfrm>
              <a:off x="2799196" y="931227"/>
              <a:ext cx="197192" cy="197621"/>
            </a:xfrm>
            <a:prstGeom prst="rect">
              <a:avLst/>
            </a:prstGeom>
          </p:spPr>
        </p:pic>
        <p:sp>
          <p:nvSpPr>
            <p:cNvPr id="99" name="object 99"/>
            <p:cNvSpPr/>
            <p:nvPr/>
          </p:nvSpPr>
          <p:spPr>
            <a:xfrm>
              <a:off x="2644332" y="776504"/>
              <a:ext cx="507365" cy="507365"/>
            </a:xfrm>
            <a:custGeom>
              <a:avLst/>
              <a:gdLst/>
              <a:ahLst/>
              <a:cxnLst/>
              <a:rect l="l" t="t" r="r" b="b"/>
              <a:pathLst>
                <a:path w="507364" h="507365">
                  <a:moveTo>
                    <a:pt x="424047" y="441560"/>
                  </a:moveTo>
                  <a:lnTo>
                    <a:pt x="387555" y="469150"/>
                  </a:lnTo>
                  <a:lnTo>
                    <a:pt x="347884" y="489231"/>
                  </a:lnTo>
                  <a:lnTo>
                    <a:pt x="306042" y="501853"/>
                  </a:lnTo>
                  <a:lnTo>
                    <a:pt x="263037" y="507066"/>
                  </a:lnTo>
                  <a:lnTo>
                    <a:pt x="219877" y="504920"/>
                  </a:lnTo>
                  <a:lnTo>
                    <a:pt x="177569" y="495465"/>
                  </a:lnTo>
                  <a:lnTo>
                    <a:pt x="137121" y="478752"/>
                  </a:lnTo>
                  <a:lnTo>
                    <a:pt x="99542" y="454830"/>
                  </a:lnTo>
                  <a:lnTo>
                    <a:pt x="65839" y="423751"/>
                  </a:lnTo>
                  <a:lnTo>
                    <a:pt x="38176" y="387191"/>
                  </a:lnTo>
                  <a:lnTo>
                    <a:pt x="18014" y="347468"/>
                  </a:lnTo>
                  <a:lnTo>
                    <a:pt x="5304" y="305590"/>
                  </a:lnTo>
                  <a:lnTo>
                    <a:pt x="0" y="262564"/>
                  </a:lnTo>
                  <a:lnTo>
                    <a:pt x="2052" y="219399"/>
                  </a:lnTo>
                  <a:lnTo>
                    <a:pt x="11413" y="177103"/>
                  </a:lnTo>
                  <a:lnTo>
                    <a:pt x="28035" y="136683"/>
                  </a:lnTo>
                  <a:lnTo>
                    <a:pt x="51870" y="99148"/>
                  </a:lnTo>
                  <a:lnTo>
                    <a:pt x="82871" y="65505"/>
                  </a:lnTo>
                  <a:lnTo>
                    <a:pt x="119363" y="37915"/>
                  </a:lnTo>
                  <a:lnTo>
                    <a:pt x="159034" y="17834"/>
                  </a:lnTo>
                  <a:lnTo>
                    <a:pt x="200876" y="5212"/>
                  </a:lnTo>
                  <a:lnTo>
                    <a:pt x="243881" y="0"/>
                  </a:lnTo>
                  <a:lnTo>
                    <a:pt x="287041" y="2145"/>
                  </a:lnTo>
                  <a:lnTo>
                    <a:pt x="329349" y="11600"/>
                  </a:lnTo>
                  <a:lnTo>
                    <a:pt x="369796" y="28313"/>
                  </a:lnTo>
                  <a:lnTo>
                    <a:pt x="407376" y="52235"/>
                  </a:lnTo>
                  <a:lnTo>
                    <a:pt x="441079" y="83314"/>
                  </a:lnTo>
                  <a:lnTo>
                    <a:pt x="468742" y="119874"/>
                  </a:lnTo>
                  <a:lnTo>
                    <a:pt x="488904" y="159597"/>
                  </a:lnTo>
                  <a:lnTo>
                    <a:pt x="501614" y="201475"/>
                  </a:lnTo>
                  <a:lnTo>
                    <a:pt x="506918" y="244501"/>
                  </a:lnTo>
                  <a:lnTo>
                    <a:pt x="504866" y="287666"/>
                  </a:lnTo>
                  <a:lnTo>
                    <a:pt x="495505" y="329962"/>
                  </a:lnTo>
                  <a:lnTo>
                    <a:pt x="478883" y="370382"/>
                  </a:lnTo>
                  <a:lnTo>
                    <a:pt x="455048" y="407917"/>
                  </a:lnTo>
                  <a:lnTo>
                    <a:pt x="424047" y="441560"/>
                  </a:lnTo>
                  <a:close/>
                </a:path>
              </a:pathLst>
            </a:custGeom>
            <a:solidFill>
              <a:srgbClr val="99FFFF">
                <a:alpha val="10198"/>
              </a:srgbClr>
            </a:solidFill>
          </p:spPr>
          <p:txBody>
            <a:bodyPr wrap="square" lIns="0" tIns="0" rIns="0" bIns="0" rtlCol="0"/>
            <a:lstStyle/>
            <a:p>
              <a:endParaRPr/>
            </a:p>
          </p:txBody>
        </p:sp>
        <p:pic>
          <p:nvPicPr>
            <p:cNvPr id="100" name="object 100"/>
            <p:cNvPicPr/>
            <p:nvPr/>
          </p:nvPicPr>
          <p:blipFill>
            <a:blip r:embed="rId53" cstate="print"/>
            <a:stretch>
              <a:fillRect/>
            </a:stretch>
          </p:blipFill>
          <p:spPr>
            <a:xfrm>
              <a:off x="2334098" y="443737"/>
              <a:ext cx="2405829" cy="1446071"/>
            </a:xfrm>
            <a:prstGeom prst="rect">
              <a:avLst/>
            </a:prstGeom>
          </p:spPr>
        </p:pic>
        <p:sp>
          <p:nvSpPr>
            <p:cNvPr id="101" name="object 101"/>
            <p:cNvSpPr/>
            <p:nvPr/>
          </p:nvSpPr>
          <p:spPr>
            <a:xfrm>
              <a:off x="3169276" y="297995"/>
              <a:ext cx="1738630" cy="1861820"/>
            </a:xfrm>
            <a:custGeom>
              <a:avLst/>
              <a:gdLst/>
              <a:ahLst/>
              <a:cxnLst/>
              <a:rect l="l" t="t" r="r" b="b"/>
              <a:pathLst>
                <a:path w="1738629" h="1861820">
                  <a:moveTo>
                    <a:pt x="1540331" y="1861272"/>
                  </a:moveTo>
                  <a:lnTo>
                    <a:pt x="858914" y="1014367"/>
                  </a:lnTo>
                  <a:lnTo>
                    <a:pt x="0" y="1557487"/>
                  </a:lnTo>
                  <a:lnTo>
                    <a:pt x="785815" y="915017"/>
                  </a:lnTo>
                  <a:lnTo>
                    <a:pt x="197832" y="0"/>
                  </a:lnTo>
                  <a:lnTo>
                    <a:pt x="878907" y="846430"/>
                  </a:lnTo>
                  <a:lnTo>
                    <a:pt x="1738163" y="303784"/>
                  </a:lnTo>
                  <a:lnTo>
                    <a:pt x="952006" y="945780"/>
                  </a:lnTo>
                  <a:lnTo>
                    <a:pt x="1540331" y="1861272"/>
                  </a:lnTo>
                  <a:close/>
                </a:path>
              </a:pathLst>
            </a:custGeom>
            <a:solidFill>
              <a:srgbClr val="99FFFF">
                <a:alpha val="30198"/>
              </a:srgbClr>
            </a:solidFill>
          </p:spPr>
          <p:txBody>
            <a:bodyPr wrap="square" lIns="0" tIns="0" rIns="0" bIns="0" rtlCol="0"/>
            <a:lstStyle/>
            <a:p>
              <a:endParaRPr/>
            </a:p>
          </p:txBody>
        </p:sp>
        <p:sp>
          <p:nvSpPr>
            <p:cNvPr id="102" name="object 102"/>
            <p:cNvSpPr/>
            <p:nvPr/>
          </p:nvSpPr>
          <p:spPr>
            <a:xfrm>
              <a:off x="3858574" y="1048773"/>
              <a:ext cx="360045" cy="360045"/>
            </a:xfrm>
            <a:custGeom>
              <a:avLst/>
              <a:gdLst/>
              <a:ahLst/>
              <a:cxnLst/>
              <a:rect l="l" t="t" r="r" b="b"/>
              <a:pathLst>
                <a:path w="360045" h="360044">
                  <a:moveTo>
                    <a:pt x="285447" y="326351"/>
                  </a:moveTo>
                  <a:lnTo>
                    <a:pt x="242719" y="349231"/>
                  </a:lnTo>
                  <a:lnTo>
                    <a:pt x="197110" y="359715"/>
                  </a:lnTo>
                  <a:lnTo>
                    <a:pt x="150999" y="358189"/>
                  </a:lnTo>
                  <a:lnTo>
                    <a:pt x="106764" y="345039"/>
                  </a:lnTo>
                  <a:lnTo>
                    <a:pt x="66784" y="320652"/>
                  </a:lnTo>
                  <a:lnTo>
                    <a:pt x="33437" y="285414"/>
                  </a:lnTo>
                  <a:lnTo>
                    <a:pt x="10524" y="242652"/>
                  </a:lnTo>
                  <a:lnTo>
                    <a:pt x="0" y="197018"/>
                  </a:lnTo>
                  <a:lnTo>
                    <a:pt x="1481" y="150894"/>
                  </a:lnTo>
                  <a:lnTo>
                    <a:pt x="14585" y="106657"/>
                  </a:lnTo>
                  <a:lnTo>
                    <a:pt x="38926" y="66688"/>
                  </a:lnTo>
                  <a:lnTo>
                    <a:pt x="74121" y="33364"/>
                  </a:lnTo>
                  <a:lnTo>
                    <a:pt x="116849" y="10483"/>
                  </a:lnTo>
                  <a:lnTo>
                    <a:pt x="162458" y="0"/>
                  </a:lnTo>
                  <a:lnTo>
                    <a:pt x="208569" y="1526"/>
                  </a:lnTo>
                  <a:lnTo>
                    <a:pt x="252804" y="14675"/>
                  </a:lnTo>
                  <a:lnTo>
                    <a:pt x="292784" y="39062"/>
                  </a:lnTo>
                  <a:lnTo>
                    <a:pt x="326131" y="74300"/>
                  </a:lnTo>
                  <a:lnTo>
                    <a:pt x="349045" y="117063"/>
                  </a:lnTo>
                  <a:lnTo>
                    <a:pt x="359569" y="162696"/>
                  </a:lnTo>
                  <a:lnTo>
                    <a:pt x="358087" y="208821"/>
                  </a:lnTo>
                  <a:lnTo>
                    <a:pt x="344983" y="253057"/>
                  </a:lnTo>
                  <a:lnTo>
                    <a:pt x="320642" y="293027"/>
                  </a:lnTo>
                  <a:lnTo>
                    <a:pt x="285447" y="326351"/>
                  </a:lnTo>
                  <a:close/>
                </a:path>
              </a:pathLst>
            </a:custGeom>
            <a:solidFill>
              <a:srgbClr val="FF99FF">
                <a:alpha val="10198"/>
              </a:srgbClr>
            </a:solidFill>
          </p:spPr>
          <p:txBody>
            <a:bodyPr wrap="square" lIns="0" tIns="0" rIns="0" bIns="0" rtlCol="0"/>
            <a:lstStyle/>
            <a:p>
              <a:endParaRPr/>
            </a:p>
          </p:txBody>
        </p:sp>
        <p:pic>
          <p:nvPicPr>
            <p:cNvPr id="103" name="object 103"/>
            <p:cNvPicPr/>
            <p:nvPr/>
          </p:nvPicPr>
          <p:blipFill>
            <a:blip r:embed="rId54" cstate="print"/>
            <a:stretch>
              <a:fillRect/>
            </a:stretch>
          </p:blipFill>
          <p:spPr>
            <a:xfrm>
              <a:off x="3921519" y="1111690"/>
              <a:ext cx="232945" cy="232933"/>
            </a:xfrm>
            <a:prstGeom prst="rect">
              <a:avLst/>
            </a:prstGeom>
          </p:spPr>
        </p:pic>
        <p:sp>
          <p:nvSpPr>
            <p:cNvPr id="104" name="object 104"/>
            <p:cNvSpPr/>
            <p:nvPr/>
          </p:nvSpPr>
          <p:spPr>
            <a:xfrm>
              <a:off x="3337410" y="478149"/>
              <a:ext cx="1402080" cy="1500505"/>
            </a:xfrm>
            <a:custGeom>
              <a:avLst/>
              <a:gdLst/>
              <a:ahLst/>
              <a:cxnLst/>
              <a:rect l="l" t="t" r="r" b="b"/>
              <a:pathLst>
                <a:path w="1402079" h="1500505">
                  <a:moveTo>
                    <a:pt x="1241914" y="1500490"/>
                  </a:moveTo>
                  <a:lnTo>
                    <a:pt x="696496" y="796217"/>
                  </a:lnTo>
                  <a:lnTo>
                    <a:pt x="0" y="1256062"/>
                  </a:lnTo>
                  <a:lnTo>
                    <a:pt x="656092" y="743195"/>
                  </a:lnTo>
                  <a:lnTo>
                    <a:pt x="159640" y="0"/>
                  </a:lnTo>
                  <a:lnTo>
                    <a:pt x="705401" y="704747"/>
                  </a:lnTo>
                  <a:lnTo>
                    <a:pt x="1401897" y="244901"/>
                  </a:lnTo>
                  <a:lnTo>
                    <a:pt x="745804" y="757768"/>
                  </a:lnTo>
                  <a:lnTo>
                    <a:pt x="1241914" y="1500490"/>
                  </a:lnTo>
                  <a:close/>
                </a:path>
              </a:pathLst>
            </a:custGeom>
            <a:solidFill>
              <a:srgbClr val="99FFFF">
                <a:alpha val="30198"/>
              </a:srgbClr>
            </a:solidFill>
          </p:spPr>
          <p:txBody>
            <a:bodyPr wrap="square" lIns="0" tIns="0" rIns="0" bIns="0" rtlCol="0"/>
            <a:lstStyle/>
            <a:p>
              <a:endParaRPr/>
            </a:p>
          </p:txBody>
        </p:sp>
        <p:sp>
          <p:nvSpPr>
            <p:cNvPr id="105" name="object 105"/>
            <p:cNvSpPr/>
            <p:nvPr/>
          </p:nvSpPr>
          <p:spPr>
            <a:xfrm>
              <a:off x="3664203" y="828026"/>
              <a:ext cx="748665" cy="801370"/>
            </a:xfrm>
            <a:custGeom>
              <a:avLst/>
              <a:gdLst/>
              <a:ahLst/>
              <a:cxnLst/>
              <a:rect l="l" t="t" r="r" b="b"/>
              <a:pathLst>
                <a:path w="748664" h="801369">
                  <a:moveTo>
                    <a:pt x="663103" y="801209"/>
                  </a:moveTo>
                  <a:lnTo>
                    <a:pt x="370916" y="418076"/>
                  </a:lnTo>
                  <a:lnTo>
                    <a:pt x="0" y="670475"/>
                  </a:lnTo>
                  <a:lnTo>
                    <a:pt x="356818" y="396533"/>
                  </a:lnTo>
                  <a:lnTo>
                    <a:pt x="85206" y="0"/>
                  </a:lnTo>
                  <a:lnTo>
                    <a:pt x="377051" y="382659"/>
                  </a:lnTo>
                  <a:lnTo>
                    <a:pt x="748310" y="130734"/>
                  </a:lnTo>
                  <a:lnTo>
                    <a:pt x="391492" y="404676"/>
                  </a:lnTo>
                  <a:lnTo>
                    <a:pt x="663103" y="801209"/>
                  </a:lnTo>
                  <a:close/>
                </a:path>
              </a:pathLst>
            </a:custGeom>
            <a:solidFill>
              <a:srgbClr val="FFFFFF"/>
            </a:solidFill>
          </p:spPr>
          <p:txBody>
            <a:bodyPr wrap="square" lIns="0" tIns="0" rIns="0" bIns="0" rtlCol="0"/>
            <a:lstStyle/>
            <a:p>
              <a:endParaRPr/>
            </a:p>
          </p:txBody>
        </p:sp>
        <p:pic>
          <p:nvPicPr>
            <p:cNvPr id="106" name="object 106"/>
            <p:cNvPicPr/>
            <p:nvPr/>
          </p:nvPicPr>
          <p:blipFill>
            <a:blip r:embed="rId55" cstate="print"/>
            <a:stretch>
              <a:fillRect/>
            </a:stretch>
          </p:blipFill>
          <p:spPr>
            <a:xfrm>
              <a:off x="3953509" y="1143758"/>
              <a:ext cx="169697" cy="169746"/>
            </a:xfrm>
            <a:prstGeom prst="rect">
              <a:avLst/>
            </a:prstGeom>
          </p:spPr>
        </p:pic>
        <p:sp>
          <p:nvSpPr>
            <p:cNvPr id="107" name="object 107"/>
            <p:cNvSpPr/>
            <p:nvPr/>
          </p:nvSpPr>
          <p:spPr>
            <a:xfrm>
              <a:off x="3892004" y="1082140"/>
              <a:ext cx="292735" cy="293370"/>
            </a:xfrm>
            <a:custGeom>
              <a:avLst/>
              <a:gdLst/>
              <a:ahLst/>
              <a:cxnLst/>
              <a:rect l="l" t="t" r="r" b="b"/>
              <a:pathLst>
                <a:path w="292735" h="293369">
                  <a:moveTo>
                    <a:pt x="292696" y="40944"/>
                  </a:moveTo>
                  <a:lnTo>
                    <a:pt x="273735" y="38989"/>
                  </a:lnTo>
                  <a:lnTo>
                    <a:pt x="236334" y="53390"/>
                  </a:lnTo>
                  <a:lnTo>
                    <a:pt x="185826" y="81432"/>
                  </a:lnTo>
                  <a:lnTo>
                    <a:pt x="153314" y="103187"/>
                  </a:lnTo>
                  <a:lnTo>
                    <a:pt x="129146" y="72110"/>
                  </a:lnTo>
                  <a:lnTo>
                    <a:pt x="89941" y="29616"/>
                  </a:lnTo>
                  <a:lnTo>
                    <a:pt x="59042" y="4229"/>
                  </a:lnTo>
                  <a:lnTo>
                    <a:pt x="40690" y="0"/>
                  </a:lnTo>
                  <a:lnTo>
                    <a:pt x="38912" y="18757"/>
                  </a:lnTo>
                  <a:lnTo>
                    <a:pt x="53238" y="56083"/>
                  </a:lnTo>
                  <a:lnTo>
                    <a:pt x="81191" y="106705"/>
                  </a:lnTo>
                  <a:lnTo>
                    <a:pt x="103047" y="139471"/>
                  </a:lnTo>
                  <a:lnTo>
                    <a:pt x="72009" y="163626"/>
                  </a:lnTo>
                  <a:lnTo>
                    <a:pt x="29552" y="202806"/>
                  </a:lnTo>
                  <a:lnTo>
                    <a:pt x="4216" y="233705"/>
                  </a:lnTo>
                  <a:lnTo>
                    <a:pt x="0" y="252056"/>
                  </a:lnTo>
                  <a:lnTo>
                    <a:pt x="18770" y="253733"/>
                  </a:lnTo>
                  <a:lnTo>
                    <a:pt x="56108" y="239242"/>
                  </a:lnTo>
                  <a:lnTo>
                    <a:pt x="106680" y="211289"/>
                  </a:lnTo>
                  <a:lnTo>
                    <a:pt x="139280" y="189699"/>
                  </a:lnTo>
                  <a:lnTo>
                    <a:pt x="163550" y="220878"/>
                  </a:lnTo>
                  <a:lnTo>
                    <a:pt x="202755" y="263385"/>
                  </a:lnTo>
                  <a:lnTo>
                    <a:pt x="233654" y="288759"/>
                  </a:lnTo>
                  <a:lnTo>
                    <a:pt x="252006" y="292989"/>
                  </a:lnTo>
                  <a:lnTo>
                    <a:pt x="253936" y="274027"/>
                  </a:lnTo>
                  <a:lnTo>
                    <a:pt x="239509" y="236601"/>
                  </a:lnTo>
                  <a:lnTo>
                    <a:pt x="211429" y="186042"/>
                  </a:lnTo>
                  <a:lnTo>
                    <a:pt x="189649" y="153504"/>
                  </a:lnTo>
                  <a:lnTo>
                    <a:pt x="220687" y="129362"/>
                  </a:lnTo>
                  <a:lnTo>
                    <a:pt x="263144" y="90182"/>
                  </a:lnTo>
                  <a:lnTo>
                    <a:pt x="288480" y="59296"/>
                  </a:lnTo>
                  <a:lnTo>
                    <a:pt x="292696" y="40944"/>
                  </a:lnTo>
                  <a:close/>
                </a:path>
              </a:pathLst>
            </a:custGeom>
            <a:solidFill>
              <a:srgbClr val="FFFFFF">
                <a:alpha val="54899"/>
              </a:srgbClr>
            </a:solidFill>
          </p:spPr>
          <p:txBody>
            <a:bodyPr wrap="square" lIns="0" tIns="0" rIns="0" bIns="0" rtlCol="0"/>
            <a:lstStyle/>
            <a:p>
              <a:endParaRPr/>
            </a:p>
          </p:txBody>
        </p:sp>
        <p:sp>
          <p:nvSpPr>
            <p:cNvPr id="108" name="object 108"/>
            <p:cNvSpPr/>
            <p:nvPr/>
          </p:nvSpPr>
          <p:spPr>
            <a:xfrm>
              <a:off x="3694959" y="885134"/>
              <a:ext cx="687070" cy="687070"/>
            </a:xfrm>
            <a:custGeom>
              <a:avLst/>
              <a:gdLst/>
              <a:ahLst/>
              <a:cxnLst/>
              <a:rect l="l" t="t" r="r" b="b"/>
              <a:pathLst>
                <a:path w="687070" h="687069">
                  <a:moveTo>
                    <a:pt x="544466" y="622261"/>
                  </a:moveTo>
                  <a:lnTo>
                    <a:pt x="504818" y="646993"/>
                  </a:lnTo>
                  <a:lnTo>
                    <a:pt x="463215" y="665740"/>
                  </a:lnTo>
                  <a:lnTo>
                    <a:pt x="420227" y="678595"/>
                  </a:lnTo>
                  <a:lnTo>
                    <a:pt x="376423" y="685648"/>
                  </a:lnTo>
                  <a:lnTo>
                    <a:pt x="332372" y="686994"/>
                  </a:lnTo>
                  <a:lnTo>
                    <a:pt x="288644" y="682725"/>
                  </a:lnTo>
                  <a:lnTo>
                    <a:pt x="245806" y="672933"/>
                  </a:lnTo>
                  <a:lnTo>
                    <a:pt x="204430" y="657710"/>
                  </a:lnTo>
                  <a:lnTo>
                    <a:pt x="165083" y="637149"/>
                  </a:lnTo>
                  <a:lnTo>
                    <a:pt x="128335" y="611342"/>
                  </a:lnTo>
                  <a:lnTo>
                    <a:pt x="94756" y="580383"/>
                  </a:lnTo>
                  <a:lnTo>
                    <a:pt x="64914" y="544363"/>
                  </a:lnTo>
                  <a:lnTo>
                    <a:pt x="40152" y="504679"/>
                  </a:lnTo>
                  <a:lnTo>
                    <a:pt x="21371" y="463045"/>
                  </a:lnTo>
                  <a:lnTo>
                    <a:pt x="8480" y="420031"/>
                  </a:lnTo>
                  <a:lnTo>
                    <a:pt x="1387" y="376206"/>
                  </a:lnTo>
                  <a:lnTo>
                    <a:pt x="0" y="332140"/>
                  </a:lnTo>
                  <a:lnTo>
                    <a:pt x="4226" y="288402"/>
                  </a:lnTo>
                  <a:lnTo>
                    <a:pt x="13975" y="245560"/>
                  </a:lnTo>
                  <a:lnTo>
                    <a:pt x="29153" y="204185"/>
                  </a:lnTo>
                  <a:lnTo>
                    <a:pt x="49670" y="164845"/>
                  </a:lnTo>
                  <a:lnTo>
                    <a:pt x="75434" y="128111"/>
                  </a:lnTo>
                  <a:lnTo>
                    <a:pt x="106352" y="94550"/>
                  </a:lnTo>
                  <a:lnTo>
                    <a:pt x="142332" y="64733"/>
                  </a:lnTo>
                  <a:lnTo>
                    <a:pt x="181980" y="40001"/>
                  </a:lnTo>
                  <a:lnTo>
                    <a:pt x="223583" y="21254"/>
                  </a:lnTo>
                  <a:lnTo>
                    <a:pt x="266571" y="8399"/>
                  </a:lnTo>
                  <a:lnTo>
                    <a:pt x="310375" y="1345"/>
                  </a:lnTo>
                  <a:lnTo>
                    <a:pt x="354426" y="0"/>
                  </a:lnTo>
                  <a:lnTo>
                    <a:pt x="398155" y="4269"/>
                  </a:lnTo>
                  <a:lnTo>
                    <a:pt x="440992" y="14061"/>
                  </a:lnTo>
                  <a:lnTo>
                    <a:pt x="482368" y="29284"/>
                  </a:lnTo>
                  <a:lnTo>
                    <a:pt x="521715" y="49845"/>
                  </a:lnTo>
                  <a:lnTo>
                    <a:pt x="558463" y="75651"/>
                  </a:lnTo>
                  <a:lnTo>
                    <a:pt x="592042" y="106611"/>
                  </a:lnTo>
                  <a:lnTo>
                    <a:pt x="621884" y="142631"/>
                  </a:lnTo>
                  <a:lnTo>
                    <a:pt x="646646" y="182315"/>
                  </a:lnTo>
                  <a:lnTo>
                    <a:pt x="665427" y="223949"/>
                  </a:lnTo>
                  <a:lnTo>
                    <a:pt x="678318" y="266963"/>
                  </a:lnTo>
                  <a:lnTo>
                    <a:pt x="685411" y="310787"/>
                  </a:lnTo>
                  <a:lnTo>
                    <a:pt x="686799" y="354854"/>
                  </a:lnTo>
                  <a:lnTo>
                    <a:pt x="682572" y="398592"/>
                  </a:lnTo>
                  <a:lnTo>
                    <a:pt x="672824" y="441434"/>
                  </a:lnTo>
                  <a:lnTo>
                    <a:pt x="657645" y="482809"/>
                  </a:lnTo>
                  <a:lnTo>
                    <a:pt x="637128" y="522149"/>
                  </a:lnTo>
                  <a:lnTo>
                    <a:pt x="611364" y="558883"/>
                  </a:lnTo>
                  <a:lnTo>
                    <a:pt x="580447" y="592444"/>
                  </a:lnTo>
                  <a:lnTo>
                    <a:pt x="544466" y="622261"/>
                  </a:lnTo>
                  <a:close/>
                </a:path>
              </a:pathLst>
            </a:custGeom>
            <a:solidFill>
              <a:srgbClr val="99FFFF">
                <a:alpha val="10198"/>
              </a:srgbClr>
            </a:solidFill>
          </p:spPr>
          <p:txBody>
            <a:bodyPr wrap="square" lIns="0" tIns="0" rIns="0" bIns="0" rtlCol="0"/>
            <a:lstStyle/>
            <a:p>
              <a:endParaRPr/>
            </a:p>
          </p:txBody>
        </p:sp>
        <p:pic>
          <p:nvPicPr>
            <p:cNvPr id="109" name="object 109"/>
            <p:cNvPicPr/>
            <p:nvPr/>
          </p:nvPicPr>
          <p:blipFill>
            <a:blip r:embed="rId56" cstate="print"/>
            <a:stretch>
              <a:fillRect/>
            </a:stretch>
          </p:blipFill>
          <p:spPr>
            <a:xfrm>
              <a:off x="3264395" y="431566"/>
              <a:ext cx="1566157" cy="1549755"/>
            </a:xfrm>
            <a:prstGeom prst="rect">
              <a:avLst/>
            </a:prstGeom>
          </p:spPr>
        </p:pic>
      </p:grpSp>
      <p:pic>
        <p:nvPicPr>
          <p:cNvPr id="110" name="object 110"/>
          <p:cNvPicPr/>
          <p:nvPr/>
        </p:nvPicPr>
        <p:blipFill>
          <a:blip r:embed="rId57" cstate="print"/>
          <a:stretch>
            <a:fillRect/>
          </a:stretch>
        </p:blipFill>
        <p:spPr>
          <a:xfrm>
            <a:off x="5618969" y="6969907"/>
            <a:ext cx="7410449" cy="1400174"/>
          </a:xfrm>
          <a:prstGeom prst="rect">
            <a:avLst/>
          </a:prstGeom>
        </p:spPr>
      </p:pic>
      <p:grpSp>
        <p:nvGrpSpPr>
          <p:cNvPr id="111" name="object 111"/>
          <p:cNvGrpSpPr/>
          <p:nvPr/>
        </p:nvGrpSpPr>
        <p:grpSpPr>
          <a:xfrm>
            <a:off x="4328159" y="691895"/>
            <a:ext cx="9512935" cy="6666230"/>
            <a:chOff x="4328159" y="691895"/>
            <a:chExt cx="9512935" cy="6666230"/>
          </a:xfrm>
        </p:grpSpPr>
        <p:pic>
          <p:nvPicPr>
            <p:cNvPr id="112" name="object 112"/>
            <p:cNvPicPr/>
            <p:nvPr/>
          </p:nvPicPr>
          <p:blipFill>
            <a:blip r:embed="rId58" cstate="print"/>
            <a:stretch>
              <a:fillRect/>
            </a:stretch>
          </p:blipFill>
          <p:spPr>
            <a:xfrm>
              <a:off x="5958839" y="691895"/>
              <a:ext cx="6489191" cy="2926079"/>
            </a:xfrm>
            <a:prstGeom prst="rect">
              <a:avLst/>
            </a:prstGeom>
          </p:spPr>
        </p:pic>
        <p:pic>
          <p:nvPicPr>
            <p:cNvPr id="113" name="object 113"/>
            <p:cNvPicPr/>
            <p:nvPr/>
          </p:nvPicPr>
          <p:blipFill>
            <a:blip r:embed="rId59" cstate="print"/>
            <a:stretch>
              <a:fillRect/>
            </a:stretch>
          </p:blipFill>
          <p:spPr>
            <a:xfrm>
              <a:off x="4328159" y="2353055"/>
              <a:ext cx="9512807" cy="5004815"/>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18288000" cy="10287000"/>
            <a:chOff x="0" y="1"/>
            <a:chExt cx="18288000" cy="10287000"/>
          </a:xfrm>
        </p:grpSpPr>
        <p:pic>
          <p:nvPicPr>
            <p:cNvPr id="3" name="object 3"/>
            <p:cNvPicPr/>
            <p:nvPr/>
          </p:nvPicPr>
          <p:blipFill>
            <a:blip r:embed="rId2" cstate="print"/>
            <a:stretch>
              <a:fillRect/>
            </a:stretch>
          </p:blipFill>
          <p:spPr>
            <a:xfrm>
              <a:off x="15082271" y="7374294"/>
              <a:ext cx="3205727" cy="2912705"/>
            </a:xfrm>
            <a:prstGeom prst="rect">
              <a:avLst/>
            </a:prstGeom>
          </p:spPr>
        </p:pic>
        <p:pic>
          <p:nvPicPr>
            <p:cNvPr id="4" name="object 4"/>
            <p:cNvPicPr/>
            <p:nvPr/>
          </p:nvPicPr>
          <p:blipFill>
            <a:blip r:embed="rId3" cstate="print"/>
            <a:stretch>
              <a:fillRect/>
            </a:stretch>
          </p:blipFill>
          <p:spPr>
            <a:xfrm>
              <a:off x="13916358" y="9049460"/>
              <a:ext cx="4371641" cy="1107439"/>
            </a:xfrm>
            <a:prstGeom prst="rect">
              <a:avLst/>
            </a:prstGeom>
          </p:spPr>
        </p:pic>
        <p:sp>
          <p:nvSpPr>
            <p:cNvPr id="5" name="object 5"/>
            <p:cNvSpPr/>
            <p:nvPr/>
          </p:nvSpPr>
          <p:spPr>
            <a:xfrm>
              <a:off x="14348027" y="9412361"/>
              <a:ext cx="3940175" cy="678815"/>
            </a:xfrm>
            <a:custGeom>
              <a:avLst/>
              <a:gdLst/>
              <a:ahLst/>
              <a:cxnLst/>
              <a:rect l="l" t="t" r="r" b="b"/>
              <a:pathLst>
                <a:path w="3940175" h="678815">
                  <a:moveTo>
                    <a:pt x="3167306" y="306757"/>
                  </a:moveTo>
                  <a:lnTo>
                    <a:pt x="2765269" y="306757"/>
                  </a:lnTo>
                  <a:lnTo>
                    <a:pt x="2801744" y="300484"/>
                  </a:lnTo>
                  <a:lnTo>
                    <a:pt x="2839005" y="282575"/>
                  </a:lnTo>
                  <a:lnTo>
                    <a:pt x="2879651" y="252813"/>
                  </a:lnTo>
                  <a:lnTo>
                    <a:pt x="2926281" y="210984"/>
                  </a:lnTo>
                  <a:lnTo>
                    <a:pt x="2981496" y="156868"/>
                  </a:lnTo>
                  <a:lnTo>
                    <a:pt x="3011015" y="129693"/>
                  </a:lnTo>
                  <a:lnTo>
                    <a:pt x="3043154" y="104594"/>
                  </a:lnTo>
                  <a:lnTo>
                    <a:pt x="3077808" y="81750"/>
                  </a:lnTo>
                  <a:lnTo>
                    <a:pt x="3114873" y="61340"/>
                  </a:lnTo>
                  <a:lnTo>
                    <a:pt x="3154244" y="43542"/>
                  </a:lnTo>
                  <a:lnTo>
                    <a:pt x="3195817" y="28536"/>
                  </a:lnTo>
                  <a:lnTo>
                    <a:pt x="3239487" y="16500"/>
                  </a:lnTo>
                  <a:lnTo>
                    <a:pt x="3285149" y="7613"/>
                  </a:lnTo>
                  <a:lnTo>
                    <a:pt x="3332699" y="2053"/>
                  </a:lnTo>
                  <a:lnTo>
                    <a:pt x="3382033" y="0"/>
                  </a:lnTo>
                  <a:lnTo>
                    <a:pt x="3433045" y="1631"/>
                  </a:lnTo>
                  <a:lnTo>
                    <a:pt x="3485632" y="7127"/>
                  </a:lnTo>
                  <a:lnTo>
                    <a:pt x="3539688" y="16665"/>
                  </a:lnTo>
                  <a:lnTo>
                    <a:pt x="3595109" y="30425"/>
                  </a:lnTo>
                  <a:lnTo>
                    <a:pt x="3711843" y="68332"/>
                  </a:lnTo>
                  <a:lnTo>
                    <a:pt x="3769779" y="83257"/>
                  </a:lnTo>
                  <a:lnTo>
                    <a:pt x="3825380" y="93507"/>
                  </a:lnTo>
                  <a:lnTo>
                    <a:pt x="3878425" y="99231"/>
                  </a:lnTo>
                  <a:lnTo>
                    <a:pt x="3928695" y="100578"/>
                  </a:lnTo>
                  <a:lnTo>
                    <a:pt x="3939971" y="100578"/>
                  </a:lnTo>
                  <a:lnTo>
                    <a:pt x="3939971" y="150777"/>
                  </a:lnTo>
                  <a:lnTo>
                    <a:pt x="3393658" y="150777"/>
                  </a:lnTo>
                  <a:lnTo>
                    <a:pt x="3361134" y="153416"/>
                  </a:lnTo>
                  <a:lnTo>
                    <a:pt x="3301148" y="172238"/>
                  </a:lnTo>
                  <a:lnTo>
                    <a:pt x="3247756" y="212557"/>
                  </a:lnTo>
                  <a:lnTo>
                    <a:pt x="3218543" y="244464"/>
                  </a:lnTo>
                  <a:lnTo>
                    <a:pt x="3190265" y="278037"/>
                  </a:lnTo>
                  <a:lnTo>
                    <a:pt x="3167306" y="306757"/>
                  </a:lnTo>
                  <a:close/>
                </a:path>
                <a:path w="3940175" h="678815">
                  <a:moveTo>
                    <a:pt x="3939971" y="100578"/>
                  </a:moveTo>
                  <a:lnTo>
                    <a:pt x="3928695" y="100578"/>
                  </a:lnTo>
                  <a:lnTo>
                    <a:pt x="3939971" y="99891"/>
                  </a:lnTo>
                  <a:lnTo>
                    <a:pt x="3939971" y="100578"/>
                  </a:lnTo>
                  <a:close/>
                </a:path>
                <a:path w="3940175" h="678815">
                  <a:moveTo>
                    <a:pt x="2091135" y="370697"/>
                  </a:moveTo>
                  <a:lnTo>
                    <a:pt x="1588615" y="370697"/>
                  </a:lnTo>
                  <a:lnTo>
                    <a:pt x="1655735" y="365996"/>
                  </a:lnTo>
                  <a:lnTo>
                    <a:pt x="1716016" y="356879"/>
                  </a:lnTo>
                  <a:lnTo>
                    <a:pt x="1770147" y="343983"/>
                  </a:lnTo>
                  <a:lnTo>
                    <a:pt x="1818814" y="327946"/>
                  </a:lnTo>
                  <a:lnTo>
                    <a:pt x="1862707" y="309407"/>
                  </a:lnTo>
                  <a:lnTo>
                    <a:pt x="1902513" y="289003"/>
                  </a:lnTo>
                  <a:lnTo>
                    <a:pt x="1938920" y="267373"/>
                  </a:lnTo>
                  <a:lnTo>
                    <a:pt x="1972617" y="245154"/>
                  </a:lnTo>
                  <a:lnTo>
                    <a:pt x="2034630" y="201503"/>
                  </a:lnTo>
                  <a:lnTo>
                    <a:pt x="2064322" y="181347"/>
                  </a:lnTo>
                  <a:lnTo>
                    <a:pt x="2124518" y="147563"/>
                  </a:lnTo>
                  <a:lnTo>
                    <a:pt x="2199215" y="126466"/>
                  </a:lnTo>
                  <a:lnTo>
                    <a:pt x="2245059" y="125056"/>
                  </a:lnTo>
                  <a:lnTo>
                    <a:pt x="2293084" y="129942"/>
                  </a:lnTo>
                  <a:lnTo>
                    <a:pt x="2342448" y="140082"/>
                  </a:lnTo>
                  <a:lnTo>
                    <a:pt x="2392307" y="154432"/>
                  </a:lnTo>
                  <a:lnTo>
                    <a:pt x="2441816" y="171951"/>
                  </a:lnTo>
                  <a:lnTo>
                    <a:pt x="2490131" y="191597"/>
                  </a:lnTo>
                  <a:lnTo>
                    <a:pt x="2536410" y="212328"/>
                  </a:lnTo>
                  <a:lnTo>
                    <a:pt x="2579807" y="233102"/>
                  </a:lnTo>
                  <a:lnTo>
                    <a:pt x="2657369" y="271986"/>
                  </a:lnTo>
                  <a:lnTo>
                    <a:pt x="2263568" y="271986"/>
                  </a:lnTo>
                  <a:lnTo>
                    <a:pt x="2235588" y="272890"/>
                  </a:lnTo>
                  <a:lnTo>
                    <a:pt x="2207802" y="281212"/>
                  </a:lnTo>
                  <a:lnTo>
                    <a:pt x="2179619" y="297638"/>
                  </a:lnTo>
                  <a:lnTo>
                    <a:pt x="2158679" y="313859"/>
                  </a:lnTo>
                  <a:lnTo>
                    <a:pt x="2134593" y="333771"/>
                  </a:lnTo>
                  <a:lnTo>
                    <a:pt x="2091135" y="370697"/>
                  </a:lnTo>
                  <a:close/>
                </a:path>
                <a:path w="3940175" h="678815">
                  <a:moveTo>
                    <a:pt x="3939971" y="272309"/>
                  </a:moveTo>
                  <a:lnTo>
                    <a:pt x="3869939" y="261118"/>
                  </a:lnTo>
                  <a:lnTo>
                    <a:pt x="3817236" y="249973"/>
                  </a:lnTo>
                  <a:lnTo>
                    <a:pt x="3766484" y="237506"/>
                  </a:lnTo>
                  <a:lnTo>
                    <a:pt x="3717659" y="224231"/>
                  </a:lnTo>
                  <a:lnTo>
                    <a:pt x="3582517" y="184713"/>
                  </a:lnTo>
                  <a:lnTo>
                    <a:pt x="3541169" y="173359"/>
                  </a:lnTo>
                  <a:lnTo>
                    <a:pt x="3501633" y="163774"/>
                  </a:lnTo>
                  <a:lnTo>
                    <a:pt x="3463884" y="156471"/>
                  </a:lnTo>
                  <a:lnTo>
                    <a:pt x="3427900" y="151968"/>
                  </a:lnTo>
                  <a:lnTo>
                    <a:pt x="3393658" y="150777"/>
                  </a:lnTo>
                  <a:lnTo>
                    <a:pt x="3939971" y="150777"/>
                  </a:lnTo>
                  <a:lnTo>
                    <a:pt x="3939971" y="272309"/>
                  </a:lnTo>
                  <a:close/>
                </a:path>
                <a:path w="3940175" h="678815">
                  <a:moveTo>
                    <a:pt x="2820013" y="564008"/>
                  </a:moveTo>
                  <a:lnTo>
                    <a:pt x="2777923" y="557525"/>
                  </a:lnTo>
                  <a:lnTo>
                    <a:pt x="2732772" y="543213"/>
                  </a:lnTo>
                  <a:lnTo>
                    <a:pt x="2684275" y="520394"/>
                  </a:lnTo>
                  <a:lnTo>
                    <a:pt x="2621798" y="484755"/>
                  </a:lnTo>
                  <a:lnTo>
                    <a:pt x="2565433" y="449690"/>
                  </a:lnTo>
                  <a:lnTo>
                    <a:pt x="2514590" y="415885"/>
                  </a:lnTo>
                  <a:lnTo>
                    <a:pt x="2427100" y="354788"/>
                  </a:lnTo>
                  <a:lnTo>
                    <a:pt x="2389270" y="328866"/>
                  </a:lnTo>
                  <a:lnTo>
                    <a:pt x="2354593" y="306940"/>
                  </a:lnTo>
                  <a:lnTo>
                    <a:pt x="2322479" y="289695"/>
                  </a:lnTo>
                  <a:lnTo>
                    <a:pt x="2292334" y="277816"/>
                  </a:lnTo>
                  <a:lnTo>
                    <a:pt x="2263568" y="271986"/>
                  </a:lnTo>
                  <a:lnTo>
                    <a:pt x="2657369" y="271986"/>
                  </a:lnTo>
                  <a:lnTo>
                    <a:pt x="2684275" y="285263"/>
                  </a:lnTo>
                  <a:lnTo>
                    <a:pt x="2726979" y="301611"/>
                  </a:lnTo>
                  <a:lnTo>
                    <a:pt x="2765269" y="306757"/>
                  </a:lnTo>
                  <a:lnTo>
                    <a:pt x="3167306" y="306757"/>
                  </a:lnTo>
                  <a:lnTo>
                    <a:pt x="3162637" y="312597"/>
                  </a:lnTo>
                  <a:lnTo>
                    <a:pt x="3127961" y="356879"/>
                  </a:lnTo>
                  <a:lnTo>
                    <a:pt x="3080802" y="415426"/>
                  </a:lnTo>
                  <a:lnTo>
                    <a:pt x="3052921" y="447157"/>
                  </a:lnTo>
                  <a:lnTo>
                    <a:pt x="3024264" y="476485"/>
                  </a:lnTo>
                  <a:lnTo>
                    <a:pt x="2994543" y="502731"/>
                  </a:lnTo>
                  <a:lnTo>
                    <a:pt x="2963475" y="525218"/>
                  </a:lnTo>
                  <a:lnTo>
                    <a:pt x="2896153" y="556201"/>
                  </a:lnTo>
                  <a:lnTo>
                    <a:pt x="2859328" y="563341"/>
                  </a:lnTo>
                  <a:lnTo>
                    <a:pt x="2820013" y="564008"/>
                  </a:lnTo>
                  <a:close/>
                </a:path>
                <a:path w="3940175" h="678815">
                  <a:moveTo>
                    <a:pt x="1910817" y="511113"/>
                  </a:moveTo>
                  <a:lnTo>
                    <a:pt x="927266" y="511113"/>
                  </a:lnTo>
                  <a:lnTo>
                    <a:pt x="957689" y="506818"/>
                  </a:lnTo>
                  <a:lnTo>
                    <a:pt x="985924" y="499012"/>
                  </a:lnTo>
                  <a:lnTo>
                    <a:pt x="1012962" y="488352"/>
                  </a:lnTo>
                  <a:lnTo>
                    <a:pt x="1039789" y="475493"/>
                  </a:lnTo>
                  <a:lnTo>
                    <a:pt x="1096768" y="445804"/>
                  </a:lnTo>
                  <a:lnTo>
                    <a:pt x="1128897" y="430286"/>
                  </a:lnTo>
                  <a:lnTo>
                    <a:pt x="1164769" y="415195"/>
                  </a:lnTo>
                  <a:lnTo>
                    <a:pt x="1205373" y="401186"/>
                  </a:lnTo>
                  <a:lnTo>
                    <a:pt x="1251697" y="388915"/>
                  </a:lnTo>
                  <a:lnTo>
                    <a:pt x="1304731" y="379039"/>
                  </a:lnTo>
                  <a:lnTo>
                    <a:pt x="1365461" y="372215"/>
                  </a:lnTo>
                  <a:lnTo>
                    <a:pt x="1434878" y="369097"/>
                  </a:lnTo>
                  <a:lnTo>
                    <a:pt x="1513968" y="370343"/>
                  </a:lnTo>
                  <a:lnTo>
                    <a:pt x="2091135" y="370697"/>
                  </a:lnTo>
                  <a:lnTo>
                    <a:pt x="2045195" y="409353"/>
                  </a:lnTo>
                  <a:lnTo>
                    <a:pt x="2010259" y="437733"/>
                  </a:lnTo>
                  <a:lnTo>
                    <a:pt x="1973045" y="466657"/>
                  </a:lnTo>
                  <a:lnTo>
                    <a:pt x="1933725" y="495495"/>
                  </a:lnTo>
                  <a:lnTo>
                    <a:pt x="1910817" y="511113"/>
                  </a:lnTo>
                  <a:close/>
                </a:path>
                <a:path w="3940175" h="678815">
                  <a:moveTo>
                    <a:pt x="1898400" y="519577"/>
                  </a:moveTo>
                  <a:lnTo>
                    <a:pt x="140269" y="519577"/>
                  </a:lnTo>
                  <a:lnTo>
                    <a:pt x="178307" y="517461"/>
                  </a:lnTo>
                  <a:lnTo>
                    <a:pt x="215176" y="511113"/>
                  </a:lnTo>
                  <a:lnTo>
                    <a:pt x="252786" y="500866"/>
                  </a:lnTo>
                  <a:lnTo>
                    <a:pt x="293053" y="487055"/>
                  </a:lnTo>
                  <a:lnTo>
                    <a:pt x="389210" y="450078"/>
                  </a:lnTo>
                  <a:lnTo>
                    <a:pt x="448927" y="427579"/>
                  </a:lnTo>
                  <a:lnTo>
                    <a:pt x="505252" y="411952"/>
                  </a:lnTo>
                  <a:lnTo>
                    <a:pt x="557251" y="406806"/>
                  </a:lnTo>
                  <a:lnTo>
                    <a:pt x="605510" y="410195"/>
                  </a:lnTo>
                  <a:lnTo>
                    <a:pt x="650614" y="420173"/>
                  </a:lnTo>
                  <a:lnTo>
                    <a:pt x="693151" y="434797"/>
                  </a:lnTo>
                  <a:lnTo>
                    <a:pt x="733705" y="452118"/>
                  </a:lnTo>
                  <a:lnTo>
                    <a:pt x="772864" y="470193"/>
                  </a:lnTo>
                  <a:lnTo>
                    <a:pt x="811213" y="487076"/>
                  </a:lnTo>
                  <a:lnTo>
                    <a:pt x="849340" y="500820"/>
                  </a:lnTo>
                  <a:lnTo>
                    <a:pt x="887828" y="509481"/>
                  </a:lnTo>
                  <a:lnTo>
                    <a:pt x="927266" y="511113"/>
                  </a:lnTo>
                  <a:lnTo>
                    <a:pt x="1910817" y="511113"/>
                  </a:lnTo>
                  <a:lnTo>
                    <a:pt x="1898400" y="519577"/>
                  </a:lnTo>
                  <a:close/>
                </a:path>
                <a:path w="3940175" h="678815">
                  <a:moveTo>
                    <a:pt x="299813" y="611252"/>
                  </a:moveTo>
                  <a:lnTo>
                    <a:pt x="252328" y="607022"/>
                  </a:lnTo>
                  <a:lnTo>
                    <a:pt x="205229" y="598537"/>
                  </a:lnTo>
                  <a:lnTo>
                    <a:pt x="159217" y="585938"/>
                  </a:lnTo>
                  <a:lnTo>
                    <a:pt x="114989" y="569364"/>
                  </a:lnTo>
                  <a:lnTo>
                    <a:pt x="73244" y="548955"/>
                  </a:lnTo>
                  <a:lnTo>
                    <a:pt x="34681" y="524851"/>
                  </a:lnTo>
                  <a:lnTo>
                    <a:pt x="0" y="497190"/>
                  </a:lnTo>
                  <a:lnTo>
                    <a:pt x="53029" y="509776"/>
                  </a:lnTo>
                  <a:lnTo>
                    <a:pt x="99147" y="517127"/>
                  </a:lnTo>
                  <a:lnTo>
                    <a:pt x="140269" y="519577"/>
                  </a:lnTo>
                  <a:lnTo>
                    <a:pt x="1898400" y="519577"/>
                  </a:lnTo>
                  <a:lnTo>
                    <a:pt x="1892472" y="523619"/>
                  </a:lnTo>
                  <a:lnTo>
                    <a:pt x="1881549" y="530420"/>
                  </a:lnTo>
                  <a:lnTo>
                    <a:pt x="631594" y="530420"/>
                  </a:lnTo>
                  <a:lnTo>
                    <a:pt x="599888" y="530965"/>
                  </a:lnTo>
                  <a:lnTo>
                    <a:pt x="563023" y="541582"/>
                  </a:lnTo>
                  <a:lnTo>
                    <a:pt x="479649" y="582842"/>
                  </a:lnTo>
                  <a:lnTo>
                    <a:pt x="437604" y="597024"/>
                  </a:lnTo>
                  <a:lnTo>
                    <a:pt x="393150" y="606393"/>
                  </a:lnTo>
                  <a:lnTo>
                    <a:pt x="346987" y="611089"/>
                  </a:lnTo>
                  <a:lnTo>
                    <a:pt x="299813" y="611252"/>
                  </a:lnTo>
                  <a:close/>
                </a:path>
                <a:path w="3940175" h="678815">
                  <a:moveTo>
                    <a:pt x="941249" y="678761"/>
                  </a:moveTo>
                  <a:lnTo>
                    <a:pt x="881138" y="671940"/>
                  </a:lnTo>
                  <a:lnTo>
                    <a:pt x="797004" y="628402"/>
                  </a:lnTo>
                  <a:lnTo>
                    <a:pt x="754978" y="600174"/>
                  </a:lnTo>
                  <a:lnTo>
                    <a:pt x="719832" y="574822"/>
                  </a:lnTo>
                  <a:lnTo>
                    <a:pt x="689158" y="553787"/>
                  </a:lnTo>
                  <a:lnTo>
                    <a:pt x="660548" y="538507"/>
                  </a:lnTo>
                  <a:lnTo>
                    <a:pt x="631594" y="530420"/>
                  </a:lnTo>
                  <a:lnTo>
                    <a:pt x="1881549" y="530420"/>
                  </a:lnTo>
                  <a:lnTo>
                    <a:pt x="1849460" y="550399"/>
                  </a:lnTo>
                  <a:lnTo>
                    <a:pt x="1804863" y="575207"/>
                  </a:lnTo>
                  <a:lnTo>
                    <a:pt x="1760148" y="596787"/>
                  </a:lnTo>
                  <a:lnTo>
                    <a:pt x="1245306" y="596787"/>
                  </a:lnTo>
                  <a:lnTo>
                    <a:pt x="1200407" y="599343"/>
                  </a:lnTo>
                  <a:lnTo>
                    <a:pt x="1159758" y="606276"/>
                  </a:lnTo>
                  <a:lnTo>
                    <a:pt x="1122727" y="616414"/>
                  </a:lnTo>
                  <a:lnTo>
                    <a:pt x="1057002" y="641604"/>
                  </a:lnTo>
                  <a:lnTo>
                    <a:pt x="1027047" y="654307"/>
                  </a:lnTo>
                  <a:lnTo>
                    <a:pt x="998190" y="665518"/>
                  </a:lnTo>
                  <a:lnTo>
                    <a:pt x="969800" y="674060"/>
                  </a:lnTo>
                  <a:lnTo>
                    <a:pt x="941249" y="678761"/>
                  </a:lnTo>
                  <a:close/>
                </a:path>
                <a:path w="3940175" h="678815">
                  <a:moveTo>
                    <a:pt x="1564158" y="647626"/>
                  </a:moveTo>
                  <a:lnTo>
                    <a:pt x="1513686" y="647382"/>
                  </a:lnTo>
                  <a:lnTo>
                    <a:pt x="1462842" y="640760"/>
                  </a:lnTo>
                  <a:lnTo>
                    <a:pt x="1411799" y="627131"/>
                  </a:lnTo>
                  <a:lnTo>
                    <a:pt x="1350371" y="609507"/>
                  </a:lnTo>
                  <a:lnTo>
                    <a:pt x="1295084" y="599783"/>
                  </a:lnTo>
                  <a:lnTo>
                    <a:pt x="1245306" y="596787"/>
                  </a:lnTo>
                  <a:lnTo>
                    <a:pt x="1760148" y="596787"/>
                  </a:lnTo>
                  <a:lnTo>
                    <a:pt x="1758854" y="597412"/>
                  </a:lnTo>
                  <a:lnTo>
                    <a:pt x="1711513" y="616414"/>
                  </a:lnTo>
                  <a:lnTo>
                    <a:pt x="1663290" y="631498"/>
                  </a:lnTo>
                  <a:lnTo>
                    <a:pt x="1614084" y="642122"/>
                  </a:lnTo>
                  <a:lnTo>
                    <a:pt x="1564158" y="647626"/>
                  </a:lnTo>
                  <a:close/>
                </a:path>
              </a:pathLst>
            </a:custGeom>
            <a:solidFill>
              <a:srgbClr val="FF99FF">
                <a:alpha val="19999"/>
              </a:srgbClr>
            </a:solidFill>
          </p:spPr>
          <p:txBody>
            <a:bodyPr wrap="square" lIns="0" tIns="0" rIns="0" bIns="0" rtlCol="0"/>
            <a:lstStyle/>
            <a:p>
              <a:endParaRPr/>
            </a:p>
          </p:txBody>
        </p:sp>
        <p:sp>
          <p:nvSpPr>
            <p:cNvPr id="6" name="object 6"/>
            <p:cNvSpPr/>
            <p:nvPr/>
          </p:nvSpPr>
          <p:spPr>
            <a:xfrm>
              <a:off x="15295418" y="7373987"/>
              <a:ext cx="2271395" cy="986790"/>
            </a:xfrm>
            <a:custGeom>
              <a:avLst/>
              <a:gdLst/>
              <a:ahLst/>
              <a:cxnLst/>
              <a:rect l="l" t="t" r="r" b="b"/>
              <a:pathLst>
                <a:path w="2271394" h="986790">
                  <a:moveTo>
                    <a:pt x="457010" y="986559"/>
                  </a:moveTo>
                  <a:lnTo>
                    <a:pt x="412083" y="986464"/>
                  </a:lnTo>
                  <a:lnTo>
                    <a:pt x="364576" y="982536"/>
                  </a:lnTo>
                  <a:lnTo>
                    <a:pt x="314248" y="974725"/>
                  </a:lnTo>
                  <a:lnTo>
                    <a:pt x="250980" y="963059"/>
                  </a:lnTo>
                  <a:lnTo>
                    <a:pt x="192528" y="953068"/>
                  </a:lnTo>
                  <a:lnTo>
                    <a:pt x="138548" y="945140"/>
                  </a:lnTo>
                  <a:lnTo>
                    <a:pt x="88696" y="939661"/>
                  </a:lnTo>
                  <a:lnTo>
                    <a:pt x="42627" y="937019"/>
                  </a:lnTo>
                  <a:lnTo>
                    <a:pt x="0" y="937599"/>
                  </a:lnTo>
                  <a:lnTo>
                    <a:pt x="24844" y="892910"/>
                  </a:lnTo>
                  <a:lnTo>
                    <a:pt x="51072" y="848880"/>
                  </a:lnTo>
                  <a:lnTo>
                    <a:pt x="78675" y="805518"/>
                  </a:lnTo>
                  <a:lnTo>
                    <a:pt x="107643" y="762834"/>
                  </a:lnTo>
                  <a:lnTo>
                    <a:pt x="137967" y="720837"/>
                  </a:lnTo>
                  <a:lnTo>
                    <a:pt x="169638" y="679536"/>
                  </a:lnTo>
                  <a:lnTo>
                    <a:pt x="202647" y="638940"/>
                  </a:lnTo>
                  <a:lnTo>
                    <a:pt x="236984" y="599059"/>
                  </a:lnTo>
                  <a:lnTo>
                    <a:pt x="272639" y="559902"/>
                  </a:lnTo>
                  <a:lnTo>
                    <a:pt x="309604" y="521478"/>
                  </a:lnTo>
                  <a:lnTo>
                    <a:pt x="346189" y="486030"/>
                  </a:lnTo>
                  <a:lnTo>
                    <a:pt x="383519" y="451829"/>
                  </a:lnTo>
                  <a:lnTo>
                    <a:pt x="421568" y="418874"/>
                  </a:lnTo>
                  <a:lnTo>
                    <a:pt x="460309" y="387166"/>
                  </a:lnTo>
                  <a:lnTo>
                    <a:pt x="499716" y="356705"/>
                  </a:lnTo>
                  <a:lnTo>
                    <a:pt x="539762" y="327491"/>
                  </a:lnTo>
                  <a:lnTo>
                    <a:pt x="580420" y="299524"/>
                  </a:lnTo>
                  <a:lnTo>
                    <a:pt x="621663" y="272805"/>
                  </a:lnTo>
                  <a:lnTo>
                    <a:pt x="663465" y="247332"/>
                  </a:lnTo>
                  <a:lnTo>
                    <a:pt x="705799" y="223107"/>
                  </a:lnTo>
                  <a:lnTo>
                    <a:pt x="748639" y="200130"/>
                  </a:lnTo>
                  <a:lnTo>
                    <a:pt x="791957" y="178401"/>
                  </a:lnTo>
                  <a:lnTo>
                    <a:pt x="835726" y="157919"/>
                  </a:lnTo>
                  <a:lnTo>
                    <a:pt x="879921" y="138685"/>
                  </a:lnTo>
                  <a:lnTo>
                    <a:pt x="924514" y="120699"/>
                  </a:lnTo>
                  <a:lnTo>
                    <a:pt x="969479" y="103962"/>
                  </a:lnTo>
                  <a:lnTo>
                    <a:pt x="1014789" y="88472"/>
                  </a:lnTo>
                  <a:lnTo>
                    <a:pt x="1060418" y="74231"/>
                  </a:lnTo>
                  <a:lnTo>
                    <a:pt x="1106337" y="61238"/>
                  </a:lnTo>
                  <a:lnTo>
                    <a:pt x="1152522" y="49494"/>
                  </a:lnTo>
                  <a:lnTo>
                    <a:pt x="1198945" y="38999"/>
                  </a:lnTo>
                  <a:lnTo>
                    <a:pt x="1245579" y="29752"/>
                  </a:lnTo>
                  <a:lnTo>
                    <a:pt x="1292398" y="21754"/>
                  </a:lnTo>
                  <a:lnTo>
                    <a:pt x="1339375" y="15005"/>
                  </a:lnTo>
                  <a:lnTo>
                    <a:pt x="1386483" y="9505"/>
                  </a:lnTo>
                  <a:lnTo>
                    <a:pt x="1433696" y="5255"/>
                  </a:lnTo>
                  <a:lnTo>
                    <a:pt x="1480986" y="2254"/>
                  </a:lnTo>
                  <a:lnTo>
                    <a:pt x="1528328" y="502"/>
                  </a:lnTo>
                  <a:lnTo>
                    <a:pt x="1575694" y="0"/>
                  </a:lnTo>
                  <a:lnTo>
                    <a:pt x="1623058" y="747"/>
                  </a:lnTo>
                  <a:lnTo>
                    <a:pt x="1670393" y="2744"/>
                  </a:lnTo>
                  <a:lnTo>
                    <a:pt x="1717672" y="5991"/>
                  </a:lnTo>
                  <a:lnTo>
                    <a:pt x="1764869" y="10488"/>
                  </a:lnTo>
                  <a:lnTo>
                    <a:pt x="1811956" y="16235"/>
                  </a:lnTo>
                  <a:lnTo>
                    <a:pt x="1858908" y="23232"/>
                  </a:lnTo>
                  <a:lnTo>
                    <a:pt x="1905697" y="31480"/>
                  </a:lnTo>
                  <a:lnTo>
                    <a:pt x="1952297" y="40978"/>
                  </a:lnTo>
                  <a:lnTo>
                    <a:pt x="1998681" y="51726"/>
                  </a:lnTo>
                  <a:lnTo>
                    <a:pt x="2044822" y="63725"/>
                  </a:lnTo>
                  <a:lnTo>
                    <a:pt x="2090694" y="76975"/>
                  </a:lnTo>
                  <a:lnTo>
                    <a:pt x="2136269" y="91475"/>
                  </a:lnTo>
                  <a:lnTo>
                    <a:pt x="2181522" y="107227"/>
                  </a:lnTo>
                  <a:lnTo>
                    <a:pt x="2226425" y="124230"/>
                  </a:lnTo>
                  <a:lnTo>
                    <a:pt x="2270952" y="142483"/>
                  </a:lnTo>
                  <a:lnTo>
                    <a:pt x="2257891" y="185114"/>
                  </a:lnTo>
                  <a:lnTo>
                    <a:pt x="2240475" y="225679"/>
                  </a:lnTo>
                  <a:lnTo>
                    <a:pt x="2218271" y="263705"/>
                  </a:lnTo>
                  <a:lnTo>
                    <a:pt x="2190842" y="298722"/>
                  </a:lnTo>
                  <a:lnTo>
                    <a:pt x="2157753" y="330259"/>
                  </a:lnTo>
                  <a:lnTo>
                    <a:pt x="2118568" y="357843"/>
                  </a:lnTo>
                  <a:lnTo>
                    <a:pt x="2072853" y="381005"/>
                  </a:lnTo>
                  <a:lnTo>
                    <a:pt x="2020172" y="399272"/>
                  </a:lnTo>
                  <a:lnTo>
                    <a:pt x="1969401" y="411206"/>
                  </a:lnTo>
                  <a:lnTo>
                    <a:pt x="1919927" y="419416"/>
                  </a:lnTo>
                  <a:lnTo>
                    <a:pt x="1871721" y="424273"/>
                  </a:lnTo>
                  <a:lnTo>
                    <a:pt x="1824755" y="426152"/>
                  </a:lnTo>
                  <a:lnTo>
                    <a:pt x="1779001" y="425428"/>
                  </a:lnTo>
                  <a:lnTo>
                    <a:pt x="1734431" y="422473"/>
                  </a:lnTo>
                  <a:lnTo>
                    <a:pt x="1691016" y="417663"/>
                  </a:lnTo>
                  <a:lnTo>
                    <a:pt x="1648727" y="411370"/>
                  </a:lnTo>
                  <a:lnTo>
                    <a:pt x="1607537" y="403970"/>
                  </a:lnTo>
                  <a:lnTo>
                    <a:pt x="1567418" y="395835"/>
                  </a:lnTo>
                  <a:lnTo>
                    <a:pt x="1453197" y="370765"/>
                  </a:lnTo>
                  <a:lnTo>
                    <a:pt x="1417076" y="363432"/>
                  </a:lnTo>
                  <a:lnTo>
                    <a:pt x="1381883" y="357235"/>
                  </a:lnTo>
                  <a:lnTo>
                    <a:pt x="1347590" y="352548"/>
                  </a:lnTo>
                  <a:lnTo>
                    <a:pt x="1314169" y="349744"/>
                  </a:lnTo>
                  <a:lnTo>
                    <a:pt x="1281592" y="349197"/>
                  </a:lnTo>
                  <a:lnTo>
                    <a:pt x="1249831" y="351282"/>
                  </a:lnTo>
                  <a:lnTo>
                    <a:pt x="1188641" y="364841"/>
                  </a:lnTo>
                  <a:lnTo>
                    <a:pt x="1130372" y="393411"/>
                  </a:lnTo>
                  <a:lnTo>
                    <a:pt x="1074800" y="439986"/>
                  </a:lnTo>
                  <a:lnTo>
                    <a:pt x="1047953" y="470960"/>
                  </a:lnTo>
                  <a:lnTo>
                    <a:pt x="1021696" y="507556"/>
                  </a:lnTo>
                  <a:lnTo>
                    <a:pt x="985262" y="561990"/>
                  </a:lnTo>
                  <a:lnTo>
                    <a:pt x="950105" y="613391"/>
                  </a:lnTo>
                  <a:lnTo>
                    <a:pt x="915984" y="661710"/>
                  </a:lnTo>
                  <a:lnTo>
                    <a:pt x="882658" y="706896"/>
                  </a:lnTo>
                  <a:lnTo>
                    <a:pt x="849886" y="748899"/>
                  </a:lnTo>
                  <a:lnTo>
                    <a:pt x="817427" y="787670"/>
                  </a:lnTo>
                  <a:lnTo>
                    <a:pt x="785039" y="823157"/>
                  </a:lnTo>
                  <a:lnTo>
                    <a:pt x="752483" y="855312"/>
                  </a:lnTo>
                  <a:lnTo>
                    <a:pt x="719515" y="884084"/>
                  </a:lnTo>
                  <a:lnTo>
                    <a:pt x="685897" y="909423"/>
                  </a:lnTo>
                  <a:lnTo>
                    <a:pt x="651386" y="931279"/>
                  </a:lnTo>
                  <a:lnTo>
                    <a:pt x="615742" y="949601"/>
                  </a:lnTo>
                  <a:lnTo>
                    <a:pt x="578723" y="964341"/>
                  </a:lnTo>
                  <a:lnTo>
                    <a:pt x="540089" y="975447"/>
                  </a:lnTo>
                  <a:lnTo>
                    <a:pt x="499598" y="982869"/>
                  </a:lnTo>
                  <a:lnTo>
                    <a:pt x="457010" y="986559"/>
                  </a:lnTo>
                  <a:close/>
                </a:path>
              </a:pathLst>
            </a:custGeom>
            <a:solidFill>
              <a:srgbClr val="99FFFF">
                <a:alpha val="25099"/>
              </a:srgbClr>
            </a:solidFill>
          </p:spPr>
          <p:txBody>
            <a:bodyPr wrap="square" lIns="0" tIns="0" rIns="0" bIns="0" rtlCol="0"/>
            <a:lstStyle/>
            <a:p>
              <a:endParaRPr/>
            </a:p>
          </p:txBody>
        </p:sp>
        <p:pic>
          <p:nvPicPr>
            <p:cNvPr id="7" name="object 7"/>
            <p:cNvPicPr/>
            <p:nvPr/>
          </p:nvPicPr>
          <p:blipFill>
            <a:blip r:embed="rId4" cstate="print"/>
            <a:stretch>
              <a:fillRect/>
            </a:stretch>
          </p:blipFill>
          <p:spPr>
            <a:xfrm>
              <a:off x="0" y="5095390"/>
              <a:ext cx="3618669" cy="3749385"/>
            </a:xfrm>
            <a:prstGeom prst="rect">
              <a:avLst/>
            </a:prstGeom>
          </p:spPr>
        </p:pic>
        <p:pic>
          <p:nvPicPr>
            <p:cNvPr id="8" name="object 8"/>
            <p:cNvPicPr/>
            <p:nvPr/>
          </p:nvPicPr>
          <p:blipFill>
            <a:blip r:embed="rId5" cstate="print"/>
            <a:stretch>
              <a:fillRect/>
            </a:stretch>
          </p:blipFill>
          <p:spPr>
            <a:xfrm>
              <a:off x="132088" y="5358395"/>
              <a:ext cx="3223039" cy="3223204"/>
            </a:xfrm>
            <a:prstGeom prst="rect">
              <a:avLst/>
            </a:prstGeom>
          </p:spPr>
        </p:pic>
        <p:pic>
          <p:nvPicPr>
            <p:cNvPr id="9" name="object 9"/>
            <p:cNvPicPr/>
            <p:nvPr/>
          </p:nvPicPr>
          <p:blipFill>
            <a:blip r:embed="rId6" cstate="print"/>
            <a:stretch>
              <a:fillRect/>
            </a:stretch>
          </p:blipFill>
          <p:spPr>
            <a:xfrm>
              <a:off x="291538" y="5517723"/>
              <a:ext cx="2906557" cy="2904114"/>
            </a:xfrm>
            <a:prstGeom prst="rect">
              <a:avLst/>
            </a:prstGeom>
          </p:spPr>
        </p:pic>
        <p:pic>
          <p:nvPicPr>
            <p:cNvPr id="10" name="object 10"/>
            <p:cNvPicPr/>
            <p:nvPr/>
          </p:nvPicPr>
          <p:blipFill>
            <a:blip r:embed="rId7" cstate="print"/>
            <a:stretch>
              <a:fillRect/>
            </a:stretch>
          </p:blipFill>
          <p:spPr>
            <a:xfrm>
              <a:off x="3785134" y="6526029"/>
              <a:ext cx="378346" cy="377078"/>
            </a:xfrm>
            <a:prstGeom prst="rect">
              <a:avLst/>
            </a:prstGeom>
          </p:spPr>
        </p:pic>
        <p:pic>
          <p:nvPicPr>
            <p:cNvPr id="11" name="object 11"/>
            <p:cNvPicPr/>
            <p:nvPr/>
          </p:nvPicPr>
          <p:blipFill>
            <a:blip r:embed="rId8" cstate="print"/>
            <a:stretch>
              <a:fillRect/>
            </a:stretch>
          </p:blipFill>
          <p:spPr>
            <a:xfrm>
              <a:off x="3415659" y="6137647"/>
              <a:ext cx="131493" cy="130890"/>
            </a:xfrm>
            <a:prstGeom prst="rect">
              <a:avLst/>
            </a:prstGeom>
          </p:spPr>
        </p:pic>
        <p:pic>
          <p:nvPicPr>
            <p:cNvPr id="12" name="object 12"/>
            <p:cNvPicPr/>
            <p:nvPr/>
          </p:nvPicPr>
          <p:blipFill>
            <a:blip r:embed="rId9" cstate="print"/>
            <a:stretch>
              <a:fillRect/>
            </a:stretch>
          </p:blipFill>
          <p:spPr>
            <a:xfrm>
              <a:off x="0" y="7478784"/>
              <a:ext cx="133109" cy="261272"/>
            </a:xfrm>
            <a:prstGeom prst="rect">
              <a:avLst/>
            </a:prstGeom>
          </p:spPr>
        </p:pic>
        <p:pic>
          <p:nvPicPr>
            <p:cNvPr id="13" name="object 13"/>
            <p:cNvPicPr/>
            <p:nvPr/>
          </p:nvPicPr>
          <p:blipFill>
            <a:blip r:embed="rId10" cstate="print"/>
            <a:stretch>
              <a:fillRect/>
            </a:stretch>
          </p:blipFill>
          <p:spPr>
            <a:xfrm>
              <a:off x="391019" y="5616088"/>
              <a:ext cx="2707506" cy="2706218"/>
            </a:xfrm>
            <a:prstGeom prst="rect">
              <a:avLst/>
            </a:prstGeom>
          </p:spPr>
        </p:pic>
        <p:pic>
          <p:nvPicPr>
            <p:cNvPr id="14" name="object 14"/>
            <p:cNvPicPr/>
            <p:nvPr/>
          </p:nvPicPr>
          <p:blipFill>
            <a:blip r:embed="rId11" cstate="print"/>
            <a:stretch>
              <a:fillRect/>
            </a:stretch>
          </p:blipFill>
          <p:spPr>
            <a:xfrm>
              <a:off x="391165" y="6569952"/>
              <a:ext cx="2707504" cy="1752354"/>
            </a:xfrm>
            <a:prstGeom prst="rect">
              <a:avLst/>
            </a:prstGeom>
          </p:spPr>
        </p:pic>
        <p:pic>
          <p:nvPicPr>
            <p:cNvPr id="15" name="object 15"/>
            <p:cNvPicPr/>
            <p:nvPr/>
          </p:nvPicPr>
          <p:blipFill>
            <a:blip r:embed="rId12" cstate="print"/>
            <a:stretch>
              <a:fillRect/>
            </a:stretch>
          </p:blipFill>
          <p:spPr>
            <a:xfrm>
              <a:off x="390491" y="6762676"/>
              <a:ext cx="2705879" cy="1560516"/>
            </a:xfrm>
            <a:prstGeom prst="rect">
              <a:avLst/>
            </a:prstGeom>
          </p:spPr>
        </p:pic>
        <p:pic>
          <p:nvPicPr>
            <p:cNvPr id="16" name="object 16"/>
            <p:cNvPicPr/>
            <p:nvPr/>
          </p:nvPicPr>
          <p:blipFill>
            <a:blip r:embed="rId13" cstate="print"/>
            <a:stretch>
              <a:fillRect/>
            </a:stretch>
          </p:blipFill>
          <p:spPr>
            <a:xfrm>
              <a:off x="400596" y="7133845"/>
              <a:ext cx="2683803" cy="1188073"/>
            </a:xfrm>
            <a:prstGeom prst="rect">
              <a:avLst/>
            </a:prstGeom>
          </p:spPr>
        </p:pic>
        <p:sp>
          <p:nvSpPr>
            <p:cNvPr id="17" name="object 17"/>
            <p:cNvSpPr/>
            <p:nvPr/>
          </p:nvSpPr>
          <p:spPr>
            <a:xfrm>
              <a:off x="468005" y="5688688"/>
              <a:ext cx="2339340" cy="1973580"/>
            </a:xfrm>
            <a:custGeom>
              <a:avLst/>
              <a:gdLst/>
              <a:ahLst/>
              <a:cxnLst/>
              <a:rect l="l" t="t" r="r" b="b"/>
              <a:pathLst>
                <a:path w="2339340" h="1973579">
                  <a:moveTo>
                    <a:pt x="228334" y="1973570"/>
                  </a:moveTo>
                  <a:lnTo>
                    <a:pt x="186159" y="1909759"/>
                  </a:lnTo>
                  <a:lnTo>
                    <a:pt x="166351" y="1876222"/>
                  </a:lnTo>
                  <a:lnTo>
                    <a:pt x="147349" y="1841755"/>
                  </a:lnTo>
                  <a:lnTo>
                    <a:pt x="125556" y="1798978"/>
                  </a:lnTo>
                  <a:lnTo>
                    <a:pt x="105556" y="1755761"/>
                  </a:lnTo>
                  <a:lnTo>
                    <a:pt x="87334" y="1712148"/>
                  </a:lnTo>
                  <a:lnTo>
                    <a:pt x="70878" y="1668183"/>
                  </a:lnTo>
                  <a:lnTo>
                    <a:pt x="56174" y="1623910"/>
                  </a:lnTo>
                  <a:lnTo>
                    <a:pt x="43208" y="1579372"/>
                  </a:lnTo>
                  <a:lnTo>
                    <a:pt x="31967" y="1534614"/>
                  </a:lnTo>
                  <a:lnTo>
                    <a:pt x="22438" y="1489680"/>
                  </a:lnTo>
                  <a:lnTo>
                    <a:pt x="14607" y="1444614"/>
                  </a:lnTo>
                  <a:lnTo>
                    <a:pt x="8461" y="1399460"/>
                  </a:lnTo>
                  <a:lnTo>
                    <a:pt x="3987" y="1354262"/>
                  </a:lnTo>
                  <a:lnTo>
                    <a:pt x="1171" y="1309064"/>
                  </a:lnTo>
                  <a:lnTo>
                    <a:pt x="0" y="1263910"/>
                  </a:lnTo>
                  <a:lnTo>
                    <a:pt x="459" y="1218843"/>
                  </a:lnTo>
                  <a:lnTo>
                    <a:pt x="2537" y="1173909"/>
                  </a:lnTo>
                  <a:lnTo>
                    <a:pt x="6219" y="1129151"/>
                  </a:lnTo>
                  <a:lnTo>
                    <a:pt x="11492" y="1084612"/>
                  </a:lnTo>
                  <a:lnTo>
                    <a:pt x="18343" y="1040338"/>
                  </a:lnTo>
                  <a:lnTo>
                    <a:pt x="26759" y="996372"/>
                  </a:lnTo>
                  <a:lnTo>
                    <a:pt x="36725" y="952758"/>
                  </a:lnTo>
                  <a:lnTo>
                    <a:pt x="48228" y="909539"/>
                  </a:lnTo>
                  <a:lnTo>
                    <a:pt x="61256" y="866761"/>
                  </a:lnTo>
                  <a:lnTo>
                    <a:pt x="75794" y="824467"/>
                  </a:lnTo>
                  <a:lnTo>
                    <a:pt x="91829" y="782702"/>
                  </a:lnTo>
                  <a:lnTo>
                    <a:pt x="109349" y="741508"/>
                  </a:lnTo>
                  <a:lnTo>
                    <a:pt x="128339" y="700930"/>
                  </a:lnTo>
                  <a:lnTo>
                    <a:pt x="148785" y="661013"/>
                  </a:lnTo>
                  <a:lnTo>
                    <a:pt x="170676" y="621800"/>
                  </a:lnTo>
                  <a:lnTo>
                    <a:pt x="193996" y="583335"/>
                  </a:lnTo>
                  <a:lnTo>
                    <a:pt x="218734" y="545662"/>
                  </a:lnTo>
                  <a:lnTo>
                    <a:pt x="244875" y="508825"/>
                  </a:lnTo>
                  <a:lnTo>
                    <a:pt x="272406" y="472869"/>
                  </a:lnTo>
                  <a:lnTo>
                    <a:pt x="301313" y="437837"/>
                  </a:lnTo>
                  <a:lnTo>
                    <a:pt x="331584" y="403773"/>
                  </a:lnTo>
                  <a:lnTo>
                    <a:pt x="363205" y="370721"/>
                  </a:lnTo>
                  <a:lnTo>
                    <a:pt x="396161" y="338726"/>
                  </a:lnTo>
                  <a:lnTo>
                    <a:pt x="430441" y="307831"/>
                  </a:lnTo>
                  <a:lnTo>
                    <a:pt x="466031" y="278081"/>
                  </a:lnTo>
                  <a:lnTo>
                    <a:pt x="502917" y="249518"/>
                  </a:lnTo>
                  <a:lnTo>
                    <a:pt x="541085" y="222189"/>
                  </a:lnTo>
                  <a:lnTo>
                    <a:pt x="580523" y="196135"/>
                  </a:lnTo>
                  <a:lnTo>
                    <a:pt x="621217" y="171402"/>
                  </a:lnTo>
                  <a:lnTo>
                    <a:pt x="663153" y="148033"/>
                  </a:lnTo>
                  <a:lnTo>
                    <a:pt x="706152" y="126083"/>
                  </a:lnTo>
                  <a:lnTo>
                    <a:pt x="749593" y="105943"/>
                  </a:lnTo>
                  <a:lnTo>
                    <a:pt x="793431" y="87599"/>
                  </a:lnTo>
                  <a:lnTo>
                    <a:pt x="837623" y="71039"/>
                  </a:lnTo>
                  <a:lnTo>
                    <a:pt x="882123" y="56248"/>
                  </a:lnTo>
                  <a:lnTo>
                    <a:pt x="926887" y="43213"/>
                  </a:lnTo>
                  <a:lnTo>
                    <a:pt x="971871" y="31921"/>
                  </a:lnTo>
                  <a:lnTo>
                    <a:pt x="1017029" y="22357"/>
                  </a:lnTo>
                  <a:lnTo>
                    <a:pt x="1062319" y="14509"/>
                  </a:lnTo>
                  <a:lnTo>
                    <a:pt x="1107695" y="8363"/>
                  </a:lnTo>
                  <a:lnTo>
                    <a:pt x="1153112" y="3905"/>
                  </a:lnTo>
                  <a:lnTo>
                    <a:pt x="1198527" y="1122"/>
                  </a:lnTo>
                  <a:lnTo>
                    <a:pt x="1243894" y="0"/>
                  </a:lnTo>
                  <a:lnTo>
                    <a:pt x="1289170" y="525"/>
                  </a:lnTo>
                  <a:lnTo>
                    <a:pt x="1334309" y="2685"/>
                  </a:lnTo>
                  <a:lnTo>
                    <a:pt x="1379268" y="6465"/>
                  </a:lnTo>
                  <a:lnTo>
                    <a:pt x="1424002" y="11852"/>
                  </a:lnTo>
                  <a:lnTo>
                    <a:pt x="1468467" y="18833"/>
                  </a:lnTo>
                  <a:lnTo>
                    <a:pt x="1512617" y="27394"/>
                  </a:lnTo>
                  <a:lnTo>
                    <a:pt x="1556408" y="37521"/>
                  </a:lnTo>
                  <a:lnTo>
                    <a:pt x="1599797" y="49201"/>
                  </a:lnTo>
                  <a:lnTo>
                    <a:pt x="1642738" y="62420"/>
                  </a:lnTo>
                  <a:lnTo>
                    <a:pt x="1685188" y="77165"/>
                  </a:lnTo>
                  <a:lnTo>
                    <a:pt x="1727101" y="93423"/>
                  </a:lnTo>
                  <a:lnTo>
                    <a:pt x="1768433" y="111179"/>
                  </a:lnTo>
                  <a:lnTo>
                    <a:pt x="1809139" y="130420"/>
                  </a:lnTo>
                  <a:lnTo>
                    <a:pt x="1849176" y="151132"/>
                  </a:lnTo>
                  <a:lnTo>
                    <a:pt x="1888498" y="173303"/>
                  </a:lnTo>
                  <a:lnTo>
                    <a:pt x="1927062" y="196918"/>
                  </a:lnTo>
                  <a:lnTo>
                    <a:pt x="1964823" y="221964"/>
                  </a:lnTo>
                  <a:lnTo>
                    <a:pt x="2001735" y="248428"/>
                  </a:lnTo>
                  <a:lnTo>
                    <a:pt x="2037756" y="276295"/>
                  </a:lnTo>
                  <a:lnTo>
                    <a:pt x="2072840" y="305553"/>
                  </a:lnTo>
                  <a:lnTo>
                    <a:pt x="2106943" y="336188"/>
                  </a:lnTo>
                  <a:lnTo>
                    <a:pt x="2140020" y="368185"/>
                  </a:lnTo>
                  <a:lnTo>
                    <a:pt x="2172027" y="401533"/>
                  </a:lnTo>
                  <a:lnTo>
                    <a:pt x="2202920" y="436217"/>
                  </a:lnTo>
                  <a:lnTo>
                    <a:pt x="2232653" y="472223"/>
                  </a:lnTo>
                  <a:lnTo>
                    <a:pt x="2261183" y="509538"/>
                  </a:lnTo>
                  <a:lnTo>
                    <a:pt x="2288465" y="548149"/>
                  </a:lnTo>
                  <a:lnTo>
                    <a:pt x="2314455" y="588042"/>
                  </a:lnTo>
                  <a:lnTo>
                    <a:pt x="2339108" y="629203"/>
                  </a:lnTo>
                  <a:lnTo>
                    <a:pt x="2310885" y="590641"/>
                  </a:lnTo>
                  <a:lnTo>
                    <a:pt x="2281394" y="553417"/>
                  </a:lnTo>
                  <a:lnTo>
                    <a:pt x="2250681" y="517543"/>
                  </a:lnTo>
                  <a:lnTo>
                    <a:pt x="2218794" y="483036"/>
                  </a:lnTo>
                  <a:lnTo>
                    <a:pt x="2185780" y="449908"/>
                  </a:lnTo>
                  <a:lnTo>
                    <a:pt x="2151684" y="418173"/>
                  </a:lnTo>
                  <a:lnTo>
                    <a:pt x="2116553" y="387847"/>
                  </a:lnTo>
                  <a:lnTo>
                    <a:pt x="2080434" y="358942"/>
                  </a:lnTo>
                  <a:lnTo>
                    <a:pt x="2043375" y="331474"/>
                  </a:lnTo>
                  <a:lnTo>
                    <a:pt x="2005420" y="305455"/>
                  </a:lnTo>
                  <a:lnTo>
                    <a:pt x="1966618" y="280900"/>
                  </a:lnTo>
                  <a:lnTo>
                    <a:pt x="1927015" y="257824"/>
                  </a:lnTo>
                  <a:lnTo>
                    <a:pt x="1886658" y="236240"/>
                  </a:lnTo>
                  <a:lnTo>
                    <a:pt x="1845593" y="216162"/>
                  </a:lnTo>
                  <a:lnTo>
                    <a:pt x="1803866" y="197605"/>
                  </a:lnTo>
                  <a:lnTo>
                    <a:pt x="1761526" y="180582"/>
                  </a:lnTo>
                  <a:lnTo>
                    <a:pt x="1718618" y="165107"/>
                  </a:lnTo>
                  <a:lnTo>
                    <a:pt x="1675188" y="151196"/>
                  </a:lnTo>
                  <a:lnTo>
                    <a:pt x="1631285" y="138861"/>
                  </a:lnTo>
                  <a:lnTo>
                    <a:pt x="1586954" y="128117"/>
                  </a:lnTo>
                  <a:lnTo>
                    <a:pt x="1542242" y="118977"/>
                  </a:lnTo>
                  <a:lnTo>
                    <a:pt x="1497196" y="111457"/>
                  </a:lnTo>
                  <a:lnTo>
                    <a:pt x="1451862" y="105570"/>
                  </a:lnTo>
                  <a:lnTo>
                    <a:pt x="1406288" y="101330"/>
                  </a:lnTo>
                  <a:lnTo>
                    <a:pt x="1360520" y="98751"/>
                  </a:lnTo>
                  <a:lnTo>
                    <a:pt x="1314604" y="97847"/>
                  </a:lnTo>
                  <a:lnTo>
                    <a:pt x="1268587" y="98633"/>
                  </a:lnTo>
                  <a:lnTo>
                    <a:pt x="1222516" y="101122"/>
                  </a:lnTo>
                  <a:lnTo>
                    <a:pt x="1176438" y="105329"/>
                  </a:lnTo>
                  <a:lnTo>
                    <a:pt x="1130400" y="111267"/>
                  </a:lnTo>
                  <a:lnTo>
                    <a:pt x="1084447" y="118951"/>
                  </a:lnTo>
                  <a:lnTo>
                    <a:pt x="1038627" y="128395"/>
                  </a:lnTo>
                  <a:lnTo>
                    <a:pt x="992987" y="139613"/>
                  </a:lnTo>
                  <a:lnTo>
                    <a:pt x="947572" y="152618"/>
                  </a:lnTo>
                  <a:lnTo>
                    <a:pt x="902431" y="167425"/>
                  </a:lnTo>
                  <a:lnTo>
                    <a:pt x="857609" y="184049"/>
                  </a:lnTo>
                  <a:lnTo>
                    <a:pt x="813153" y="202503"/>
                  </a:lnTo>
                  <a:lnTo>
                    <a:pt x="769110" y="222801"/>
                  </a:lnTo>
                  <a:lnTo>
                    <a:pt x="725526" y="244957"/>
                  </a:lnTo>
                  <a:lnTo>
                    <a:pt x="683503" y="268299"/>
                  </a:lnTo>
                  <a:lnTo>
                    <a:pt x="642727" y="293007"/>
                  </a:lnTo>
                  <a:lnTo>
                    <a:pt x="603210" y="319037"/>
                  </a:lnTo>
                  <a:lnTo>
                    <a:pt x="564967" y="346344"/>
                  </a:lnTo>
                  <a:lnTo>
                    <a:pt x="528011" y="374885"/>
                  </a:lnTo>
                  <a:lnTo>
                    <a:pt x="492356" y="404615"/>
                  </a:lnTo>
                  <a:lnTo>
                    <a:pt x="458014" y="435491"/>
                  </a:lnTo>
                  <a:lnTo>
                    <a:pt x="424999" y="467469"/>
                  </a:lnTo>
                  <a:lnTo>
                    <a:pt x="393324" y="500504"/>
                  </a:lnTo>
                  <a:lnTo>
                    <a:pt x="363004" y="534553"/>
                  </a:lnTo>
                  <a:lnTo>
                    <a:pt x="334051" y="569571"/>
                  </a:lnTo>
                  <a:lnTo>
                    <a:pt x="306479" y="605515"/>
                  </a:lnTo>
                  <a:lnTo>
                    <a:pt x="280301" y="642340"/>
                  </a:lnTo>
                  <a:lnTo>
                    <a:pt x="255530" y="680003"/>
                  </a:lnTo>
                  <a:lnTo>
                    <a:pt x="232181" y="718459"/>
                  </a:lnTo>
                  <a:lnTo>
                    <a:pt x="210265" y="757665"/>
                  </a:lnTo>
                  <a:lnTo>
                    <a:pt x="189798" y="797576"/>
                  </a:lnTo>
                  <a:lnTo>
                    <a:pt x="170792" y="838148"/>
                  </a:lnTo>
                  <a:lnTo>
                    <a:pt x="153260" y="879338"/>
                  </a:lnTo>
                  <a:lnTo>
                    <a:pt x="137216" y="921101"/>
                  </a:lnTo>
                  <a:lnTo>
                    <a:pt x="122674" y="963394"/>
                  </a:lnTo>
                  <a:lnTo>
                    <a:pt x="109646" y="1006172"/>
                  </a:lnTo>
                  <a:lnTo>
                    <a:pt x="98147" y="1049392"/>
                  </a:lnTo>
                  <a:lnTo>
                    <a:pt x="88189" y="1093008"/>
                  </a:lnTo>
                  <a:lnTo>
                    <a:pt x="79786" y="1136978"/>
                  </a:lnTo>
                  <a:lnTo>
                    <a:pt x="72952" y="1181258"/>
                  </a:lnTo>
                  <a:lnTo>
                    <a:pt x="67699" y="1225802"/>
                  </a:lnTo>
                  <a:lnTo>
                    <a:pt x="64042" y="1270568"/>
                  </a:lnTo>
                  <a:lnTo>
                    <a:pt x="61993" y="1315511"/>
                  </a:lnTo>
                  <a:lnTo>
                    <a:pt x="61566" y="1360588"/>
                  </a:lnTo>
                  <a:lnTo>
                    <a:pt x="62775" y="1405753"/>
                  </a:lnTo>
                  <a:lnTo>
                    <a:pt x="65633" y="1450964"/>
                  </a:lnTo>
                  <a:lnTo>
                    <a:pt x="70152" y="1496176"/>
                  </a:lnTo>
                  <a:lnTo>
                    <a:pt x="76348" y="1541345"/>
                  </a:lnTo>
                  <a:lnTo>
                    <a:pt x="84232" y="1586428"/>
                  </a:lnTo>
                  <a:lnTo>
                    <a:pt x="93819" y="1631379"/>
                  </a:lnTo>
                  <a:lnTo>
                    <a:pt x="105122" y="1676156"/>
                  </a:lnTo>
                  <a:lnTo>
                    <a:pt x="118154" y="1720713"/>
                  </a:lnTo>
                  <a:lnTo>
                    <a:pt x="132929" y="1765008"/>
                  </a:lnTo>
                  <a:lnTo>
                    <a:pt x="149459" y="1808996"/>
                  </a:lnTo>
                  <a:lnTo>
                    <a:pt x="167760" y="1852633"/>
                  </a:lnTo>
                  <a:lnTo>
                    <a:pt x="187843" y="1895875"/>
                  </a:lnTo>
                  <a:lnTo>
                    <a:pt x="209722" y="1938679"/>
                  </a:lnTo>
                  <a:lnTo>
                    <a:pt x="228334" y="1973570"/>
                  </a:lnTo>
                  <a:close/>
                </a:path>
              </a:pathLst>
            </a:custGeom>
            <a:solidFill>
              <a:srgbClr val="FF99FF">
                <a:alpha val="54899"/>
              </a:srgbClr>
            </a:solidFill>
          </p:spPr>
          <p:txBody>
            <a:bodyPr wrap="square" lIns="0" tIns="0" rIns="0" bIns="0" rtlCol="0"/>
            <a:lstStyle/>
            <a:p>
              <a:endParaRPr/>
            </a:p>
          </p:txBody>
        </p:sp>
        <p:sp>
          <p:nvSpPr>
            <p:cNvPr id="18" name="object 18"/>
            <p:cNvSpPr/>
            <p:nvPr/>
          </p:nvSpPr>
          <p:spPr>
            <a:xfrm>
              <a:off x="1566931" y="6389983"/>
              <a:ext cx="1530985" cy="1932305"/>
            </a:xfrm>
            <a:custGeom>
              <a:avLst/>
              <a:gdLst/>
              <a:ahLst/>
              <a:cxnLst/>
              <a:rect l="l" t="t" r="r" b="b"/>
              <a:pathLst>
                <a:path w="1530985" h="1932304">
                  <a:moveTo>
                    <a:pt x="0" y="1920089"/>
                  </a:moveTo>
                  <a:lnTo>
                    <a:pt x="33644" y="1879760"/>
                  </a:lnTo>
                  <a:lnTo>
                    <a:pt x="62116" y="1834985"/>
                  </a:lnTo>
                  <a:lnTo>
                    <a:pt x="86537" y="1786368"/>
                  </a:lnTo>
                  <a:lnTo>
                    <a:pt x="108030" y="1734510"/>
                  </a:lnTo>
                  <a:lnTo>
                    <a:pt x="119875" y="1711869"/>
                  </a:lnTo>
                  <a:lnTo>
                    <a:pt x="156108" y="1677448"/>
                  </a:lnTo>
                  <a:lnTo>
                    <a:pt x="205902" y="1654312"/>
                  </a:lnTo>
                  <a:lnTo>
                    <a:pt x="265458" y="1638627"/>
                  </a:lnTo>
                  <a:lnTo>
                    <a:pt x="364791" y="1620678"/>
                  </a:lnTo>
                  <a:lnTo>
                    <a:pt x="398670" y="1614265"/>
                  </a:lnTo>
                  <a:lnTo>
                    <a:pt x="464730" y="1597917"/>
                  </a:lnTo>
                  <a:lnTo>
                    <a:pt x="525365" y="1573677"/>
                  </a:lnTo>
                  <a:lnTo>
                    <a:pt x="576776" y="1537710"/>
                  </a:lnTo>
                  <a:lnTo>
                    <a:pt x="615165" y="1486180"/>
                  </a:lnTo>
                  <a:lnTo>
                    <a:pt x="636737" y="1415252"/>
                  </a:lnTo>
                  <a:lnTo>
                    <a:pt x="640029" y="1371315"/>
                  </a:lnTo>
                  <a:lnTo>
                    <a:pt x="637692" y="1321089"/>
                  </a:lnTo>
                  <a:lnTo>
                    <a:pt x="633814" y="1272045"/>
                  </a:lnTo>
                  <a:lnTo>
                    <a:pt x="631956" y="1223444"/>
                  </a:lnTo>
                  <a:lnTo>
                    <a:pt x="632130" y="1175346"/>
                  </a:lnTo>
                  <a:lnTo>
                    <a:pt x="634347" y="1127810"/>
                  </a:lnTo>
                  <a:lnTo>
                    <a:pt x="638621" y="1080896"/>
                  </a:lnTo>
                  <a:lnTo>
                    <a:pt x="644962" y="1034661"/>
                  </a:lnTo>
                  <a:lnTo>
                    <a:pt x="653382" y="989167"/>
                  </a:lnTo>
                  <a:lnTo>
                    <a:pt x="663894" y="944471"/>
                  </a:lnTo>
                  <a:lnTo>
                    <a:pt x="676509" y="900633"/>
                  </a:lnTo>
                  <a:lnTo>
                    <a:pt x="691240" y="857713"/>
                  </a:lnTo>
                  <a:lnTo>
                    <a:pt x="708098" y="815769"/>
                  </a:lnTo>
                  <a:lnTo>
                    <a:pt x="727095" y="774860"/>
                  </a:lnTo>
                  <a:lnTo>
                    <a:pt x="748243" y="735047"/>
                  </a:lnTo>
                  <a:lnTo>
                    <a:pt x="771554" y="696387"/>
                  </a:lnTo>
                  <a:lnTo>
                    <a:pt x="797039" y="658941"/>
                  </a:lnTo>
                  <a:lnTo>
                    <a:pt x="824712" y="622768"/>
                  </a:lnTo>
                  <a:lnTo>
                    <a:pt x="854583" y="587926"/>
                  </a:lnTo>
                  <a:lnTo>
                    <a:pt x="886665" y="554474"/>
                  </a:lnTo>
                  <a:lnTo>
                    <a:pt x="920969" y="522473"/>
                  </a:lnTo>
                  <a:lnTo>
                    <a:pt x="957508" y="491981"/>
                  </a:lnTo>
                  <a:lnTo>
                    <a:pt x="996292" y="463058"/>
                  </a:lnTo>
                  <a:lnTo>
                    <a:pt x="1037336" y="435762"/>
                  </a:lnTo>
                  <a:lnTo>
                    <a:pt x="1080649" y="410153"/>
                  </a:lnTo>
                  <a:lnTo>
                    <a:pt x="1126244" y="386290"/>
                  </a:lnTo>
                  <a:lnTo>
                    <a:pt x="1174133" y="364233"/>
                  </a:lnTo>
                  <a:lnTo>
                    <a:pt x="1237591" y="333174"/>
                  </a:lnTo>
                  <a:lnTo>
                    <a:pt x="1289549" y="300407"/>
                  </a:lnTo>
                  <a:lnTo>
                    <a:pt x="1330975" y="266364"/>
                  </a:lnTo>
                  <a:lnTo>
                    <a:pt x="1362836" y="231479"/>
                  </a:lnTo>
                  <a:lnTo>
                    <a:pt x="1386098" y="196183"/>
                  </a:lnTo>
                  <a:lnTo>
                    <a:pt x="1401727" y="160909"/>
                  </a:lnTo>
                  <a:lnTo>
                    <a:pt x="1413956" y="92156"/>
                  </a:lnTo>
                  <a:lnTo>
                    <a:pt x="1412488" y="59541"/>
                  </a:lnTo>
                  <a:lnTo>
                    <a:pt x="1407255" y="28679"/>
                  </a:lnTo>
                  <a:lnTo>
                    <a:pt x="1399223" y="0"/>
                  </a:lnTo>
                  <a:lnTo>
                    <a:pt x="1418994" y="43481"/>
                  </a:lnTo>
                  <a:lnTo>
                    <a:pt x="1437109" y="87320"/>
                  </a:lnTo>
                  <a:lnTo>
                    <a:pt x="1453580" y="131478"/>
                  </a:lnTo>
                  <a:lnTo>
                    <a:pt x="1468418" y="175918"/>
                  </a:lnTo>
                  <a:lnTo>
                    <a:pt x="1481635" y="220602"/>
                  </a:lnTo>
                  <a:lnTo>
                    <a:pt x="1493244" y="265492"/>
                  </a:lnTo>
                  <a:lnTo>
                    <a:pt x="1503255" y="310549"/>
                  </a:lnTo>
                  <a:lnTo>
                    <a:pt x="1511679" y="355737"/>
                  </a:lnTo>
                  <a:lnTo>
                    <a:pt x="1518530" y="401017"/>
                  </a:lnTo>
                  <a:lnTo>
                    <a:pt x="1523818" y="446351"/>
                  </a:lnTo>
                  <a:lnTo>
                    <a:pt x="1527554" y="491701"/>
                  </a:lnTo>
                  <a:lnTo>
                    <a:pt x="1529751" y="537031"/>
                  </a:lnTo>
                  <a:lnTo>
                    <a:pt x="1530421" y="582301"/>
                  </a:lnTo>
                  <a:lnTo>
                    <a:pt x="1529574" y="627473"/>
                  </a:lnTo>
                  <a:lnTo>
                    <a:pt x="1527223" y="672511"/>
                  </a:lnTo>
                  <a:lnTo>
                    <a:pt x="1523379" y="717376"/>
                  </a:lnTo>
                  <a:lnTo>
                    <a:pt x="1518053" y="762030"/>
                  </a:lnTo>
                  <a:lnTo>
                    <a:pt x="1511258" y="806435"/>
                  </a:lnTo>
                  <a:lnTo>
                    <a:pt x="1503004" y="850554"/>
                  </a:lnTo>
                  <a:lnTo>
                    <a:pt x="1493305" y="894349"/>
                  </a:lnTo>
                  <a:lnTo>
                    <a:pt x="1482170" y="937781"/>
                  </a:lnTo>
                  <a:lnTo>
                    <a:pt x="1469612" y="980813"/>
                  </a:lnTo>
                  <a:lnTo>
                    <a:pt x="1455643" y="1023407"/>
                  </a:lnTo>
                  <a:lnTo>
                    <a:pt x="1440274" y="1065525"/>
                  </a:lnTo>
                  <a:lnTo>
                    <a:pt x="1423516" y="1107129"/>
                  </a:lnTo>
                  <a:lnTo>
                    <a:pt x="1405382" y="1148182"/>
                  </a:lnTo>
                  <a:lnTo>
                    <a:pt x="1385882" y="1188645"/>
                  </a:lnTo>
                  <a:lnTo>
                    <a:pt x="1365030" y="1228481"/>
                  </a:lnTo>
                  <a:lnTo>
                    <a:pt x="1342835" y="1267651"/>
                  </a:lnTo>
                  <a:lnTo>
                    <a:pt x="1319310" y="1306119"/>
                  </a:lnTo>
                  <a:lnTo>
                    <a:pt x="1294467" y="1343845"/>
                  </a:lnTo>
                  <a:lnTo>
                    <a:pt x="1268317" y="1380792"/>
                  </a:lnTo>
                  <a:lnTo>
                    <a:pt x="1240871" y="1416923"/>
                  </a:lnTo>
                  <a:lnTo>
                    <a:pt x="1212142" y="1452199"/>
                  </a:lnTo>
                  <a:lnTo>
                    <a:pt x="1182141" y="1486582"/>
                  </a:lnTo>
                  <a:lnTo>
                    <a:pt x="1150879" y="1520035"/>
                  </a:lnTo>
                  <a:lnTo>
                    <a:pt x="1118369" y="1552520"/>
                  </a:lnTo>
                  <a:lnTo>
                    <a:pt x="1084621" y="1583999"/>
                  </a:lnTo>
                  <a:lnTo>
                    <a:pt x="1049648" y="1614433"/>
                  </a:lnTo>
                  <a:lnTo>
                    <a:pt x="1013461" y="1643786"/>
                  </a:lnTo>
                  <a:lnTo>
                    <a:pt x="976072" y="1672019"/>
                  </a:lnTo>
                  <a:lnTo>
                    <a:pt x="937492" y="1699094"/>
                  </a:lnTo>
                  <a:lnTo>
                    <a:pt x="897733" y="1724974"/>
                  </a:lnTo>
                  <a:lnTo>
                    <a:pt x="856806" y="1749620"/>
                  </a:lnTo>
                  <a:lnTo>
                    <a:pt x="814724" y="1772995"/>
                  </a:lnTo>
                  <a:lnTo>
                    <a:pt x="768710" y="1796410"/>
                  </a:lnTo>
                  <a:lnTo>
                    <a:pt x="722206" y="1817912"/>
                  </a:lnTo>
                  <a:lnTo>
                    <a:pt x="675262" y="1837514"/>
                  </a:lnTo>
                  <a:lnTo>
                    <a:pt x="627928" y="1855229"/>
                  </a:lnTo>
                  <a:lnTo>
                    <a:pt x="580255" y="1871073"/>
                  </a:lnTo>
                  <a:lnTo>
                    <a:pt x="532293" y="1885057"/>
                  </a:lnTo>
                  <a:lnTo>
                    <a:pt x="484092" y="1897196"/>
                  </a:lnTo>
                  <a:lnTo>
                    <a:pt x="435702" y="1907503"/>
                  </a:lnTo>
                  <a:lnTo>
                    <a:pt x="387174" y="1915993"/>
                  </a:lnTo>
                  <a:lnTo>
                    <a:pt x="338557" y="1922677"/>
                  </a:lnTo>
                  <a:lnTo>
                    <a:pt x="289903" y="1927571"/>
                  </a:lnTo>
                  <a:lnTo>
                    <a:pt x="241262" y="1930688"/>
                  </a:lnTo>
                  <a:lnTo>
                    <a:pt x="192683" y="1932041"/>
                  </a:lnTo>
                  <a:lnTo>
                    <a:pt x="144217" y="1931644"/>
                  </a:lnTo>
                  <a:lnTo>
                    <a:pt x="95914" y="1929511"/>
                  </a:lnTo>
                  <a:lnTo>
                    <a:pt x="47825" y="1925654"/>
                  </a:lnTo>
                  <a:lnTo>
                    <a:pt x="0" y="1920089"/>
                  </a:lnTo>
                  <a:close/>
                </a:path>
              </a:pathLst>
            </a:custGeom>
            <a:solidFill>
              <a:srgbClr val="FF99FF">
                <a:alpha val="10198"/>
              </a:srgbClr>
            </a:solidFill>
          </p:spPr>
          <p:txBody>
            <a:bodyPr wrap="square" lIns="0" tIns="0" rIns="0" bIns="0" rtlCol="0"/>
            <a:lstStyle/>
            <a:p>
              <a:endParaRPr/>
            </a:p>
          </p:txBody>
        </p:sp>
        <p:pic>
          <p:nvPicPr>
            <p:cNvPr id="19" name="object 19"/>
            <p:cNvPicPr/>
            <p:nvPr/>
          </p:nvPicPr>
          <p:blipFill>
            <a:blip r:embed="rId14" cstate="print"/>
            <a:stretch>
              <a:fillRect/>
            </a:stretch>
          </p:blipFill>
          <p:spPr>
            <a:xfrm>
              <a:off x="0" y="6790680"/>
              <a:ext cx="4163753" cy="1118851"/>
            </a:xfrm>
            <a:prstGeom prst="rect">
              <a:avLst/>
            </a:prstGeom>
          </p:spPr>
        </p:pic>
        <p:sp>
          <p:nvSpPr>
            <p:cNvPr id="20" name="object 20"/>
            <p:cNvSpPr/>
            <p:nvPr/>
          </p:nvSpPr>
          <p:spPr>
            <a:xfrm>
              <a:off x="15707278" y="2085628"/>
              <a:ext cx="2579370" cy="2578735"/>
            </a:xfrm>
            <a:custGeom>
              <a:avLst/>
              <a:gdLst/>
              <a:ahLst/>
              <a:cxnLst/>
              <a:rect l="l" t="t" r="r" b="b"/>
              <a:pathLst>
                <a:path w="2579369" h="2578735">
                  <a:moveTo>
                    <a:pt x="1289621" y="2578515"/>
                  </a:moveTo>
                  <a:lnTo>
                    <a:pt x="1244632" y="2577734"/>
                  </a:lnTo>
                  <a:lnTo>
                    <a:pt x="1199686" y="2575393"/>
                  </a:lnTo>
                  <a:lnTo>
                    <a:pt x="1154829" y="2571491"/>
                  </a:lnTo>
                  <a:lnTo>
                    <a:pt x="1110104" y="2566029"/>
                  </a:lnTo>
                  <a:lnTo>
                    <a:pt x="1065555" y="2559006"/>
                  </a:lnTo>
                  <a:lnTo>
                    <a:pt x="1021226" y="2550422"/>
                  </a:lnTo>
                  <a:lnTo>
                    <a:pt x="977161" y="2540277"/>
                  </a:lnTo>
                  <a:lnTo>
                    <a:pt x="933404" y="2528571"/>
                  </a:lnTo>
                  <a:lnTo>
                    <a:pt x="889999" y="2515305"/>
                  </a:lnTo>
                  <a:lnTo>
                    <a:pt x="846990" y="2500478"/>
                  </a:lnTo>
                  <a:lnTo>
                    <a:pt x="804421" y="2484091"/>
                  </a:lnTo>
                  <a:lnTo>
                    <a:pt x="762337" y="2466142"/>
                  </a:lnTo>
                  <a:lnTo>
                    <a:pt x="720781" y="2446633"/>
                  </a:lnTo>
                  <a:lnTo>
                    <a:pt x="679796" y="2425563"/>
                  </a:lnTo>
                  <a:lnTo>
                    <a:pt x="639428" y="2402933"/>
                  </a:lnTo>
                  <a:lnTo>
                    <a:pt x="599721" y="2378742"/>
                  </a:lnTo>
                  <a:lnTo>
                    <a:pt x="560717" y="2352990"/>
                  </a:lnTo>
                  <a:lnTo>
                    <a:pt x="522461" y="2325677"/>
                  </a:lnTo>
                  <a:lnTo>
                    <a:pt x="484998" y="2296803"/>
                  </a:lnTo>
                  <a:lnTo>
                    <a:pt x="448371" y="2266369"/>
                  </a:lnTo>
                  <a:lnTo>
                    <a:pt x="412625" y="2234374"/>
                  </a:lnTo>
                  <a:lnTo>
                    <a:pt x="377802" y="2200819"/>
                  </a:lnTo>
                  <a:lnTo>
                    <a:pt x="344237" y="2166006"/>
                  </a:lnTo>
                  <a:lnTo>
                    <a:pt x="312233" y="2130269"/>
                  </a:lnTo>
                  <a:lnTo>
                    <a:pt x="281790" y="2093653"/>
                  </a:lnTo>
                  <a:lnTo>
                    <a:pt x="252909" y="2056200"/>
                  </a:lnTo>
                  <a:lnTo>
                    <a:pt x="225588" y="2017955"/>
                  </a:lnTo>
                  <a:lnTo>
                    <a:pt x="199829" y="1978963"/>
                  </a:lnTo>
                  <a:lnTo>
                    <a:pt x="175631" y="1939266"/>
                  </a:lnTo>
                  <a:lnTo>
                    <a:pt x="152994" y="1898910"/>
                  </a:lnTo>
                  <a:lnTo>
                    <a:pt x="131918" y="1857937"/>
                  </a:lnTo>
                  <a:lnTo>
                    <a:pt x="112404" y="1816392"/>
                  </a:lnTo>
                  <a:lnTo>
                    <a:pt x="94450" y="1774320"/>
                  </a:lnTo>
                  <a:lnTo>
                    <a:pt x="78058" y="1731763"/>
                  </a:lnTo>
                  <a:lnTo>
                    <a:pt x="63227" y="1688766"/>
                  </a:lnTo>
                  <a:lnTo>
                    <a:pt x="49957" y="1645374"/>
                  </a:lnTo>
                  <a:lnTo>
                    <a:pt x="38248" y="1601629"/>
                  </a:lnTo>
                  <a:lnTo>
                    <a:pt x="28101" y="1557577"/>
                  </a:lnTo>
                  <a:lnTo>
                    <a:pt x="19514" y="1513260"/>
                  </a:lnTo>
                  <a:lnTo>
                    <a:pt x="12489" y="1468724"/>
                  </a:lnTo>
                  <a:lnTo>
                    <a:pt x="7025" y="1424011"/>
                  </a:lnTo>
                  <a:lnTo>
                    <a:pt x="3122" y="1379166"/>
                  </a:lnTo>
                  <a:lnTo>
                    <a:pt x="780" y="1334234"/>
                  </a:lnTo>
                  <a:lnTo>
                    <a:pt x="0" y="1289257"/>
                  </a:lnTo>
                  <a:lnTo>
                    <a:pt x="780" y="1244281"/>
                  </a:lnTo>
                  <a:lnTo>
                    <a:pt x="3122" y="1199348"/>
                  </a:lnTo>
                  <a:lnTo>
                    <a:pt x="7025" y="1154503"/>
                  </a:lnTo>
                  <a:lnTo>
                    <a:pt x="12489" y="1109791"/>
                  </a:lnTo>
                  <a:lnTo>
                    <a:pt x="19514" y="1065254"/>
                  </a:lnTo>
                  <a:lnTo>
                    <a:pt x="28101" y="1020938"/>
                  </a:lnTo>
                  <a:lnTo>
                    <a:pt x="38248" y="976885"/>
                  </a:lnTo>
                  <a:lnTo>
                    <a:pt x="49957" y="933140"/>
                  </a:lnTo>
                  <a:lnTo>
                    <a:pt x="63227" y="889748"/>
                  </a:lnTo>
                  <a:lnTo>
                    <a:pt x="78058" y="846751"/>
                  </a:lnTo>
                  <a:lnTo>
                    <a:pt x="94450" y="804195"/>
                  </a:lnTo>
                  <a:lnTo>
                    <a:pt x="112404" y="762122"/>
                  </a:lnTo>
                  <a:lnTo>
                    <a:pt x="131918" y="720577"/>
                  </a:lnTo>
                  <a:lnTo>
                    <a:pt x="152994" y="679605"/>
                  </a:lnTo>
                  <a:lnTo>
                    <a:pt x="175631" y="639248"/>
                  </a:lnTo>
                  <a:lnTo>
                    <a:pt x="199829" y="599551"/>
                  </a:lnTo>
                  <a:lnTo>
                    <a:pt x="225588" y="560559"/>
                  </a:lnTo>
                  <a:lnTo>
                    <a:pt x="252909" y="522314"/>
                  </a:lnTo>
                  <a:lnTo>
                    <a:pt x="281790" y="484862"/>
                  </a:lnTo>
                  <a:lnTo>
                    <a:pt x="312233" y="448245"/>
                  </a:lnTo>
                  <a:lnTo>
                    <a:pt x="344237" y="412508"/>
                  </a:lnTo>
                  <a:lnTo>
                    <a:pt x="377802" y="377696"/>
                  </a:lnTo>
                  <a:lnTo>
                    <a:pt x="412625" y="344140"/>
                  </a:lnTo>
                  <a:lnTo>
                    <a:pt x="448371" y="312145"/>
                  </a:lnTo>
                  <a:lnTo>
                    <a:pt x="484998" y="281711"/>
                  </a:lnTo>
                  <a:lnTo>
                    <a:pt x="522461" y="252837"/>
                  </a:lnTo>
                  <a:lnTo>
                    <a:pt x="560717" y="225525"/>
                  </a:lnTo>
                  <a:lnTo>
                    <a:pt x="599721" y="199773"/>
                  </a:lnTo>
                  <a:lnTo>
                    <a:pt x="639428" y="175581"/>
                  </a:lnTo>
                  <a:lnTo>
                    <a:pt x="679796" y="152951"/>
                  </a:lnTo>
                  <a:lnTo>
                    <a:pt x="720781" y="131881"/>
                  </a:lnTo>
                  <a:lnTo>
                    <a:pt x="762337" y="112372"/>
                  </a:lnTo>
                  <a:lnTo>
                    <a:pt x="804421" y="94424"/>
                  </a:lnTo>
                  <a:lnTo>
                    <a:pt x="846990" y="78036"/>
                  </a:lnTo>
                  <a:lnTo>
                    <a:pt x="889999" y="63209"/>
                  </a:lnTo>
                  <a:lnTo>
                    <a:pt x="933404" y="49943"/>
                  </a:lnTo>
                  <a:lnTo>
                    <a:pt x="977161" y="38237"/>
                  </a:lnTo>
                  <a:lnTo>
                    <a:pt x="1021226" y="28093"/>
                  </a:lnTo>
                  <a:lnTo>
                    <a:pt x="1065555" y="19509"/>
                  </a:lnTo>
                  <a:lnTo>
                    <a:pt x="1110104" y="12485"/>
                  </a:lnTo>
                  <a:lnTo>
                    <a:pt x="1154829" y="7023"/>
                  </a:lnTo>
                  <a:lnTo>
                    <a:pt x="1199686" y="3121"/>
                  </a:lnTo>
                  <a:lnTo>
                    <a:pt x="1244632" y="780"/>
                  </a:lnTo>
                  <a:lnTo>
                    <a:pt x="1289621" y="0"/>
                  </a:lnTo>
                  <a:lnTo>
                    <a:pt x="1334610" y="780"/>
                  </a:lnTo>
                  <a:lnTo>
                    <a:pt x="1379555" y="3121"/>
                  </a:lnTo>
                  <a:lnTo>
                    <a:pt x="1424413" y="7023"/>
                  </a:lnTo>
                  <a:lnTo>
                    <a:pt x="1469138" y="12485"/>
                  </a:lnTo>
                  <a:lnTo>
                    <a:pt x="1513687" y="19509"/>
                  </a:lnTo>
                  <a:lnTo>
                    <a:pt x="1558016" y="28093"/>
                  </a:lnTo>
                  <a:lnTo>
                    <a:pt x="1602081" y="38237"/>
                  </a:lnTo>
                  <a:lnTo>
                    <a:pt x="1645838" y="49943"/>
                  </a:lnTo>
                  <a:lnTo>
                    <a:pt x="1689243" y="63209"/>
                  </a:lnTo>
                  <a:lnTo>
                    <a:pt x="1732252" y="78036"/>
                  </a:lnTo>
                  <a:lnTo>
                    <a:pt x="1774820" y="94424"/>
                  </a:lnTo>
                  <a:lnTo>
                    <a:pt x="1816905" y="112372"/>
                  </a:lnTo>
                  <a:lnTo>
                    <a:pt x="1858461" y="131881"/>
                  </a:lnTo>
                  <a:lnTo>
                    <a:pt x="1899445" y="152951"/>
                  </a:lnTo>
                  <a:lnTo>
                    <a:pt x="1939813" y="175581"/>
                  </a:lnTo>
                  <a:lnTo>
                    <a:pt x="1979521" y="199773"/>
                  </a:lnTo>
                  <a:lnTo>
                    <a:pt x="2018525" y="225525"/>
                  </a:lnTo>
                  <a:lnTo>
                    <a:pt x="2056780" y="252837"/>
                  </a:lnTo>
                  <a:lnTo>
                    <a:pt x="2094243" y="281711"/>
                  </a:lnTo>
                  <a:lnTo>
                    <a:pt x="2130870" y="312145"/>
                  </a:lnTo>
                  <a:lnTo>
                    <a:pt x="2166617" y="344140"/>
                  </a:lnTo>
                  <a:lnTo>
                    <a:pt x="2201440" y="377696"/>
                  </a:lnTo>
                  <a:lnTo>
                    <a:pt x="2235005" y="412508"/>
                  </a:lnTo>
                  <a:lnTo>
                    <a:pt x="2267009" y="448245"/>
                  </a:lnTo>
                  <a:lnTo>
                    <a:pt x="2297451" y="484862"/>
                  </a:lnTo>
                  <a:lnTo>
                    <a:pt x="2326333" y="522314"/>
                  </a:lnTo>
                  <a:lnTo>
                    <a:pt x="2353653" y="560559"/>
                  </a:lnTo>
                  <a:lnTo>
                    <a:pt x="2379413" y="599551"/>
                  </a:lnTo>
                  <a:lnTo>
                    <a:pt x="2403611" y="639248"/>
                  </a:lnTo>
                  <a:lnTo>
                    <a:pt x="2426248" y="679605"/>
                  </a:lnTo>
                  <a:lnTo>
                    <a:pt x="2447323" y="720577"/>
                  </a:lnTo>
                  <a:lnTo>
                    <a:pt x="2466838" y="762122"/>
                  </a:lnTo>
                  <a:lnTo>
                    <a:pt x="2484791" y="804195"/>
                  </a:lnTo>
                  <a:lnTo>
                    <a:pt x="2501184" y="846751"/>
                  </a:lnTo>
                  <a:lnTo>
                    <a:pt x="2516015" y="889748"/>
                  </a:lnTo>
                  <a:lnTo>
                    <a:pt x="2529285" y="933140"/>
                  </a:lnTo>
                  <a:lnTo>
                    <a:pt x="2540993" y="976885"/>
                  </a:lnTo>
                  <a:lnTo>
                    <a:pt x="2551141" y="1020938"/>
                  </a:lnTo>
                  <a:lnTo>
                    <a:pt x="2559727" y="1065254"/>
                  </a:lnTo>
                  <a:lnTo>
                    <a:pt x="2566753" y="1109791"/>
                  </a:lnTo>
                  <a:lnTo>
                    <a:pt x="2572217" y="1154503"/>
                  </a:lnTo>
                  <a:lnTo>
                    <a:pt x="2576120" y="1199348"/>
                  </a:lnTo>
                  <a:lnTo>
                    <a:pt x="2578461" y="1244281"/>
                  </a:lnTo>
                  <a:lnTo>
                    <a:pt x="2579242" y="1289257"/>
                  </a:lnTo>
                  <a:lnTo>
                    <a:pt x="2578461" y="1334234"/>
                  </a:lnTo>
                  <a:lnTo>
                    <a:pt x="2576120" y="1379166"/>
                  </a:lnTo>
                  <a:lnTo>
                    <a:pt x="2572217" y="1424011"/>
                  </a:lnTo>
                  <a:lnTo>
                    <a:pt x="2566753" y="1468724"/>
                  </a:lnTo>
                  <a:lnTo>
                    <a:pt x="2559727" y="1513260"/>
                  </a:lnTo>
                  <a:lnTo>
                    <a:pt x="2551141" y="1557577"/>
                  </a:lnTo>
                  <a:lnTo>
                    <a:pt x="2540993" y="1601629"/>
                  </a:lnTo>
                  <a:lnTo>
                    <a:pt x="2529285" y="1645374"/>
                  </a:lnTo>
                  <a:lnTo>
                    <a:pt x="2516015" y="1688766"/>
                  </a:lnTo>
                  <a:lnTo>
                    <a:pt x="2501184" y="1731763"/>
                  </a:lnTo>
                  <a:lnTo>
                    <a:pt x="2484791" y="1774320"/>
                  </a:lnTo>
                  <a:lnTo>
                    <a:pt x="2466838" y="1816392"/>
                  </a:lnTo>
                  <a:lnTo>
                    <a:pt x="2447323" y="1857937"/>
                  </a:lnTo>
                  <a:lnTo>
                    <a:pt x="2426248" y="1898910"/>
                  </a:lnTo>
                  <a:lnTo>
                    <a:pt x="2403611" y="1939266"/>
                  </a:lnTo>
                  <a:lnTo>
                    <a:pt x="2379413" y="1978963"/>
                  </a:lnTo>
                  <a:lnTo>
                    <a:pt x="2353653" y="2017955"/>
                  </a:lnTo>
                  <a:lnTo>
                    <a:pt x="2326333" y="2056200"/>
                  </a:lnTo>
                  <a:lnTo>
                    <a:pt x="2297451" y="2093653"/>
                  </a:lnTo>
                  <a:lnTo>
                    <a:pt x="2267009" y="2130269"/>
                  </a:lnTo>
                  <a:lnTo>
                    <a:pt x="2235005" y="2166006"/>
                  </a:lnTo>
                  <a:lnTo>
                    <a:pt x="2201440" y="2200819"/>
                  </a:lnTo>
                  <a:lnTo>
                    <a:pt x="2166617" y="2234374"/>
                  </a:lnTo>
                  <a:lnTo>
                    <a:pt x="2130870" y="2266369"/>
                  </a:lnTo>
                  <a:lnTo>
                    <a:pt x="2094243" y="2296803"/>
                  </a:lnTo>
                  <a:lnTo>
                    <a:pt x="2056780" y="2325677"/>
                  </a:lnTo>
                  <a:lnTo>
                    <a:pt x="2018525" y="2352990"/>
                  </a:lnTo>
                  <a:lnTo>
                    <a:pt x="1979521" y="2378742"/>
                  </a:lnTo>
                  <a:lnTo>
                    <a:pt x="1939813" y="2402933"/>
                  </a:lnTo>
                  <a:lnTo>
                    <a:pt x="1899445" y="2425563"/>
                  </a:lnTo>
                  <a:lnTo>
                    <a:pt x="1858461" y="2446633"/>
                  </a:lnTo>
                  <a:lnTo>
                    <a:pt x="1816905" y="2466142"/>
                  </a:lnTo>
                  <a:lnTo>
                    <a:pt x="1774820" y="2484091"/>
                  </a:lnTo>
                  <a:lnTo>
                    <a:pt x="1732252" y="2500478"/>
                  </a:lnTo>
                  <a:lnTo>
                    <a:pt x="1689243" y="2515305"/>
                  </a:lnTo>
                  <a:lnTo>
                    <a:pt x="1645838" y="2528571"/>
                  </a:lnTo>
                  <a:lnTo>
                    <a:pt x="1602081" y="2540277"/>
                  </a:lnTo>
                  <a:lnTo>
                    <a:pt x="1558016" y="2550422"/>
                  </a:lnTo>
                  <a:lnTo>
                    <a:pt x="1513687" y="2559006"/>
                  </a:lnTo>
                  <a:lnTo>
                    <a:pt x="1469138" y="2566029"/>
                  </a:lnTo>
                  <a:lnTo>
                    <a:pt x="1424413" y="2571491"/>
                  </a:lnTo>
                  <a:lnTo>
                    <a:pt x="1379555" y="2575393"/>
                  </a:lnTo>
                  <a:lnTo>
                    <a:pt x="1334610" y="2577734"/>
                  </a:lnTo>
                  <a:lnTo>
                    <a:pt x="1289621" y="2578515"/>
                  </a:lnTo>
                  <a:close/>
                </a:path>
              </a:pathLst>
            </a:custGeom>
            <a:solidFill>
              <a:srgbClr val="FF99FF">
                <a:alpha val="10198"/>
              </a:srgbClr>
            </a:solidFill>
          </p:spPr>
          <p:txBody>
            <a:bodyPr wrap="square" lIns="0" tIns="0" rIns="0" bIns="0" rtlCol="0"/>
            <a:lstStyle/>
            <a:p>
              <a:endParaRPr/>
            </a:p>
          </p:txBody>
        </p:sp>
        <p:sp>
          <p:nvSpPr>
            <p:cNvPr id="21" name="object 21"/>
            <p:cNvSpPr/>
            <p:nvPr/>
          </p:nvSpPr>
          <p:spPr>
            <a:xfrm>
              <a:off x="15950544" y="2328826"/>
              <a:ext cx="2092960" cy="2092325"/>
            </a:xfrm>
            <a:custGeom>
              <a:avLst/>
              <a:gdLst/>
              <a:ahLst/>
              <a:cxnLst/>
              <a:rect l="l" t="t" r="r" b="b"/>
              <a:pathLst>
                <a:path w="2092959" h="2092325">
                  <a:moveTo>
                    <a:pt x="1046354" y="2092119"/>
                  </a:moveTo>
                  <a:lnTo>
                    <a:pt x="1001749" y="2091173"/>
                  </a:lnTo>
                  <a:lnTo>
                    <a:pt x="957209" y="2088335"/>
                  </a:lnTo>
                  <a:lnTo>
                    <a:pt x="912799" y="2083606"/>
                  </a:lnTo>
                  <a:lnTo>
                    <a:pt x="868585" y="2076984"/>
                  </a:lnTo>
                  <a:lnTo>
                    <a:pt x="824631" y="2068470"/>
                  </a:lnTo>
                  <a:lnTo>
                    <a:pt x="781003" y="2058065"/>
                  </a:lnTo>
                  <a:lnTo>
                    <a:pt x="737766" y="2045767"/>
                  </a:lnTo>
                  <a:lnTo>
                    <a:pt x="694984" y="2031578"/>
                  </a:lnTo>
                  <a:lnTo>
                    <a:pt x="652724" y="2015496"/>
                  </a:lnTo>
                  <a:lnTo>
                    <a:pt x="611050" y="1997523"/>
                  </a:lnTo>
                  <a:lnTo>
                    <a:pt x="570027" y="1977658"/>
                  </a:lnTo>
                  <a:lnTo>
                    <a:pt x="529721" y="1955901"/>
                  </a:lnTo>
                  <a:lnTo>
                    <a:pt x="490196" y="1932252"/>
                  </a:lnTo>
                  <a:lnTo>
                    <a:pt x="451518" y="1906711"/>
                  </a:lnTo>
                  <a:lnTo>
                    <a:pt x="413752" y="1879278"/>
                  </a:lnTo>
                  <a:lnTo>
                    <a:pt x="376963" y="1849953"/>
                  </a:lnTo>
                  <a:lnTo>
                    <a:pt x="341217" y="1818737"/>
                  </a:lnTo>
                  <a:lnTo>
                    <a:pt x="306577" y="1785628"/>
                  </a:lnTo>
                  <a:lnTo>
                    <a:pt x="273459" y="1750995"/>
                  </a:lnTo>
                  <a:lnTo>
                    <a:pt x="242234" y="1715250"/>
                  </a:lnTo>
                  <a:lnTo>
                    <a:pt x="212901" y="1678457"/>
                  </a:lnTo>
                  <a:lnTo>
                    <a:pt x="185460" y="1640682"/>
                  </a:lnTo>
                  <a:lnTo>
                    <a:pt x="159912" y="1601992"/>
                  </a:lnTo>
                  <a:lnTo>
                    <a:pt x="136256" y="1562452"/>
                  </a:lnTo>
                  <a:lnTo>
                    <a:pt x="114493" y="1522127"/>
                  </a:lnTo>
                  <a:lnTo>
                    <a:pt x="94622" y="1481083"/>
                  </a:lnTo>
                  <a:lnTo>
                    <a:pt x="76644" y="1439385"/>
                  </a:lnTo>
                  <a:lnTo>
                    <a:pt x="60558" y="1397100"/>
                  </a:lnTo>
                  <a:lnTo>
                    <a:pt x="46365" y="1354293"/>
                  </a:lnTo>
                  <a:lnTo>
                    <a:pt x="34064" y="1311030"/>
                  </a:lnTo>
                  <a:lnTo>
                    <a:pt x="23655" y="1267376"/>
                  </a:lnTo>
                  <a:lnTo>
                    <a:pt x="15139" y="1223397"/>
                  </a:lnTo>
                  <a:lnTo>
                    <a:pt x="8516" y="1179159"/>
                  </a:lnTo>
                  <a:lnTo>
                    <a:pt x="3784" y="1134727"/>
                  </a:lnTo>
                  <a:lnTo>
                    <a:pt x="946" y="1090166"/>
                  </a:lnTo>
                  <a:lnTo>
                    <a:pt x="0" y="1045543"/>
                  </a:lnTo>
                  <a:lnTo>
                    <a:pt x="946" y="1000924"/>
                  </a:lnTo>
                  <a:lnTo>
                    <a:pt x="3784" y="956373"/>
                  </a:lnTo>
                  <a:lnTo>
                    <a:pt x="8516" y="911957"/>
                  </a:lnTo>
                  <a:lnTo>
                    <a:pt x="15139" y="867741"/>
                  </a:lnTo>
                  <a:lnTo>
                    <a:pt x="23655" y="823790"/>
                  </a:lnTo>
                  <a:lnTo>
                    <a:pt x="34064" y="780171"/>
                  </a:lnTo>
                  <a:lnTo>
                    <a:pt x="46365" y="736949"/>
                  </a:lnTo>
                  <a:lnTo>
                    <a:pt x="60558" y="694190"/>
                  </a:lnTo>
                  <a:lnTo>
                    <a:pt x="76644" y="651960"/>
                  </a:lnTo>
                  <a:lnTo>
                    <a:pt x="94622" y="610323"/>
                  </a:lnTo>
                  <a:lnTo>
                    <a:pt x="114493" y="569346"/>
                  </a:lnTo>
                  <a:lnTo>
                    <a:pt x="136256" y="529094"/>
                  </a:lnTo>
                  <a:lnTo>
                    <a:pt x="159912" y="489633"/>
                  </a:lnTo>
                  <a:lnTo>
                    <a:pt x="185460" y="451029"/>
                  </a:lnTo>
                  <a:lnTo>
                    <a:pt x="212901" y="413347"/>
                  </a:lnTo>
                  <a:lnTo>
                    <a:pt x="242234" y="376653"/>
                  </a:lnTo>
                  <a:lnTo>
                    <a:pt x="273459" y="341012"/>
                  </a:lnTo>
                  <a:lnTo>
                    <a:pt x="306577" y="306491"/>
                  </a:lnTo>
                  <a:lnTo>
                    <a:pt x="341217" y="273382"/>
                  </a:lnTo>
                  <a:lnTo>
                    <a:pt x="376963" y="242165"/>
                  </a:lnTo>
                  <a:lnTo>
                    <a:pt x="413752" y="212841"/>
                  </a:lnTo>
                  <a:lnTo>
                    <a:pt x="451518" y="185408"/>
                  </a:lnTo>
                  <a:lnTo>
                    <a:pt x="490196" y="159867"/>
                  </a:lnTo>
                  <a:lnTo>
                    <a:pt x="529721" y="136218"/>
                  </a:lnTo>
                  <a:lnTo>
                    <a:pt x="570027" y="114461"/>
                  </a:lnTo>
                  <a:lnTo>
                    <a:pt x="611050" y="94596"/>
                  </a:lnTo>
                  <a:lnTo>
                    <a:pt x="652724" y="76622"/>
                  </a:lnTo>
                  <a:lnTo>
                    <a:pt x="694984" y="60541"/>
                  </a:lnTo>
                  <a:lnTo>
                    <a:pt x="737766" y="46352"/>
                  </a:lnTo>
                  <a:lnTo>
                    <a:pt x="781003" y="34054"/>
                  </a:lnTo>
                  <a:lnTo>
                    <a:pt x="824631" y="23649"/>
                  </a:lnTo>
                  <a:lnTo>
                    <a:pt x="868585" y="15135"/>
                  </a:lnTo>
                  <a:lnTo>
                    <a:pt x="912799" y="8513"/>
                  </a:lnTo>
                  <a:lnTo>
                    <a:pt x="957209" y="3783"/>
                  </a:lnTo>
                  <a:lnTo>
                    <a:pt x="1001749" y="945"/>
                  </a:lnTo>
                  <a:lnTo>
                    <a:pt x="1046354" y="0"/>
                  </a:lnTo>
                  <a:lnTo>
                    <a:pt x="1090960" y="945"/>
                  </a:lnTo>
                  <a:lnTo>
                    <a:pt x="1135500" y="3783"/>
                  </a:lnTo>
                  <a:lnTo>
                    <a:pt x="1179909" y="8513"/>
                  </a:lnTo>
                  <a:lnTo>
                    <a:pt x="1224124" y="15135"/>
                  </a:lnTo>
                  <a:lnTo>
                    <a:pt x="1268078" y="23649"/>
                  </a:lnTo>
                  <a:lnTo>
                    <a:pt x="1311706" y="34054"/>
                  </a:lnTo>
                  <a:lnTo>
                    <a:pt x="1354943" y="46352"/>
                  </a:lnTo>
                  <a:lnTo>
                    <a:pt x="1397725" y="60541"/>
                  </a:lnTo>
                  <a:lnTo>
                    <a:pt x="1439985" y="76622"/>
                  </a:lnTo>
                  <a:lnTo>
                    <a:pt x="1481659" y="94596"/>
                  </a:lnTo>
                  <a:lnTo>
                    <a:pt x="1522682" y="114461"/>
                  </a:lnTo>
                  <a:lnTo>
                    <a:pt x="1562988" y="136218"/>
                  </a:lnTo>
                  <a:lnTo>
                    <a:pt x="1602513" y="159867"/>
                  </a:lnTo>
                  <a:lnTo>
                    <a:pt x="1641191" y="185408"/>
                  </a:lnTo>
                  <a:lnTo>
                    <a:pt x="1678957" y="212841"/>
                  </a:lnTo>
                  <a:lnTo>
                    <a:pt x="1715746" y="242165"/>
                  </a:lnTo>
                  <a:lnTo>
                    <a:pt x="1751492" y="273382"/>
                  </a:lnTo>
                  <a:lnTo>
                    <a:pt x="1786132" y="306491"/>
                  </a:lnTo>
                  <a:lnTo>
                    <a:pt x="1819250" y="341120"/>
                  </a:lnTo>
                  <a:lnTo>
                    <a:pt x="1850475" y="376857"/>
                  </a:lnTo>
                  <a:lnTo>
                    <a:pt x="1879808" y="413636"/>
                  </a:lnTo>
                  <a:lnTo>
                    <a:pt x="1907249" y="451391"/>
                  </a:lnTo>
                  <a:lnTo>
                    <a:pt x="1932797" y="490058"/>
                  </a:lnTo>
                  <a:lnTo>
                    <a:pt x="1956453" y="529572"/>
                  </a:lnTo>
                  <a:lnTo>
                    <a:pt x="1978216" y="569866"/>
                  </a:lnTo>
                  <a:lnTo>
                    <a:pt x="1998087" y="610878"/>
                  </a:lnTo>
                  <a:lnTo>
                    <a:pt x="2016065" y="652540"/>
                  </a:lnTo>
                  <a:lnTo>
                    <a:pt x="2032151" y="694788"/>
                  </a:lnTo>
                  <a:lnTo>
                    <a:pt x="2046344" y="737558"/>
                  </a:lnTo>
                  <a:lnTo>
                    <a:pt x="2058645" y="780783"/>
                  </a:lnTo>
                  <a:lnTo>
                    <a:pt x="2069054" y="824399"/>
                  </a:lnTo>
                  <a:lnTo>
                    <a:pt x="2077570" y="868340"/>
                  </a:lnTo>
                  <a:lnTo>
                    <a:pt x="2084193" y="912542"/>
                  </a:lnTo>
                  <a:lnTo>
                    <a:pt x="2088924" y="956939"/>
                  </a:lnTo>
                  <a:lnTo>
                    <a:pt x="2091763" y="1001467"/>
                  </a:lnTo>
                  <a:lnTo>
                    <a:pt x="2092709" y="1046059"/>
                  </a:lnTo>
                  <a:lnTo>
                    <a:pt x="2091763" y="1090652"/>
                  </a:lnTo>
                  <a:lnTo>
                    <a:pt x="2088924" y="1135179"/>
                  </a:lnTo>
                  <a:lnTo>
                    <a:pt x="2084193" y="1179577"/>
                  </a:lnTo>
                  <a:lnTo>
                    <a:pt x="2077570" y="1223779"/>
                  </a:lnTo>
                  <a:lnTo>
                    <a:pt x="2069054" y="1267720"/>
                  </a:lnTo>
                  <a:lnTo>
                    <a:pt x="2058645" y="1311336"/>
                  </a:lnTo>
                  <a:lnTo>
                    <a:pt x="2046344" y="1354561"/>
                  </a:lnTo>
                  <a:lnTo>
                    <a:pt x="2032151" y="1397330"/>
                  </a:lnTo>
                  <a:lnTo>
                    <a:pt x="2016065" y="1439579"/>
                  </a:lnTo>
                  <a:lnTo>
                    <a:pt x="1998087" y="1481241"/>
                  </a:lnTo>
                  <a:lnTo>
                    <a:pt x="1978216" y="1522252"/>
                  </a:lnTo>
                  <a:lnTo>
                    <a:pt x="1956453" y="1562547"/>
                  </a:lnTo>
                  <a:lnTo>
                    <a:pt x="1932797" y="1602061"/>
                  </a:lnTo>
                  <a:lnTo>
                    <a:pt x="1907249" y="1640728"/>
                  </a:lnTo>
                  <a:lnTo>
                    <a:pt x="1879808" y="1678483"/>
                  </a:lnTo>
                  <a:lnTo>
                    <a:pt x="1850475" y="1715262"/>
                  </a:lnTo>
                  <a:lnTo>
                    <a:pt x="1819250" y="1750998"/>
                  </a:lnTo>
                  <a:lnTo>
                    <a:pt x="1786132" y="1785628"/>
                  </a:lnTo>
                  <a:lnTo>
                    <a:pt x="1751492" y="1818737"/>
                  </a:lnTo>
                  <a:lnTo>
                    <a:pt x="1715746" y="1849953"/>
                  </a:lnTo>
                  <a:lnTo>
                    <a:pt x="1678957" y="1879278"/>
                  </a:lnTo>
                  <a:lnTo>
                    <a:pt x="1641191" y="1906711"/>
                  </a:lnTo>
                  <a:lnTo>
                    <a:pt x="1602513" y="1932252"/>
                  </a:lnTo>
                  <a:lnTo>
                    <a:pt x="1562988" y="1955901"/>
                  </a:lnTo>
                  <a:lnTo>
                    <a:pt x="1522682" y="1977658"/>
                  </a:lnTo>
                  <a:lnTo>
                    <a:pt x="1481659" y="1997523"/>
                  </a:lnTo>
                  <a:lnTo>
                    <a:pt x="1439985" y="2015496"/>
                  </a:lnTo>
                  <a:lnTo>
                    <a:pt x="1397725" y="2031578"/>
                  </a:lnTo>
                  <a:lnTo>
                    <a:pt x="1354943" y="2045767"/>
                  </a:lnTo>
                  <a:lnTo>
                    <a:pt x="1311706" y="2058065"/>
                  </a:lnTo>
                  <a:lnTo>
                    <a:pt x="1268078" y="2068470"/>
                  </a:lnTo>
                  <a:lnTo>
                    <a:pt x="1224124" y="2076984"/>
                  </a:lnTo>
                  <a:lnTo>
                    <a:pt x="1179909" y="2083606"/>
                  </a:lnTo>
                  <a:lnTo>
                    <a:pt x="1135500" y="2088335"/>
                  </a:lnTo>
                  <a:lnTo>
                    <a:pt x="1090960" y="2091173"/>
                  </a:lnTo>
                  <a:lnTo>
                    <a:pt x="1046354" y="2092119"/>
                  </a:lnTo>
                  <a:close/>
                </a:path>
              </a:pathLst>
            </a:custGeom>
            <a:solidFill>
              <a:srgbClr val="FF99FF">
                <a:alpha val="19999"/>
              </a:srgbClr>
            </a:solidFill>
          </p:spPr>
          <p:txBody>
            <a:bodyPr wrap="square" lIns="0" tIns="0" rIns="0" bIns="0" rtlCol="0"/>
            <a:lstStyle/>
            <a:p>
              <a:endParaRPr/>
            </a:p>
          </p:txBody>
        </p:sp>
        <p:sp>
          <p:nvSpPr>
            <p:cNvPr id="22" name="object 22"/>
            <p:cNvSpPr/>
            <p:nvPr/>
          </p:nvSpPr>
          <p:spPr>
            <a:xfrm>
              <a:off x="16097397" y="2475105"/>
              <a:ext cx="1800225" cy="1800225"/>
            </a:xfrm>
            <a:custGeom>
              <a:avLst/>
              <a:gdLst/>
              <a:ahLst/>
              <a:cxnLst/>
              <a:rect l="l" t="t" r="r" b="b"/>
              <a:pathLst>
                <a:path w="1800225" h="1800225">
                  <a:moveTo>
                    <a:pt x="922308" y="1800059"/>
                  </a:moveTo>
                  <a:lnTo>
                    <a:pt x="877726" y="1800059"/>
                  </a:lnTo>
                  <a:lnTo>
                    <a:pt x="833183" y="1797860"/>
                  </a:lnTo>
                  <a:lnTo>
                    <a:pt x="788767" y="1793461"/>
                  </a:lnTo>
                  <a:lnTo>
                    <a:pt x="744567" y="1786864"/>
                  </a:lnTo>
                  <a:lnTo>
                    <a:pt x="700670" y="1778067"/>
                  </a:lnTo>
                  <a:lnTo>
                    <a:pt x="657164" y="1767071"/>
                  </a:lnTo>
                  <a:lnTo>
                    <a:pt x="614137" y="1753875"/>
                  </a:lnTo>
                  <a:lnTo>
                    <a:pt x="571677" y="1738481"/>
                  </a:lnTo>
                  <a:lnTo>
                    <a:pt x="529872" y="1720887"/>
                  </a:lnTo>
                  <a:lnTo>
                    <a:pt x="488809" y="1701094"/>
                  </a:lnTo>
                  <a:lnTo>
                    <a:pt x="448577" y="1679102"/>
                  </a:lnTo>
                  <a:lnTo>
                    <a:pt x="409263" y="1654911"/>
                  </a:lnTo>
                  <a:lnTo>
                    <a:pt x="370955" y="1628520"/>
                  </a:lnTo>
                  <a:lnTo>
                    <a:pt x="333742" y="1599930"/>
                  </a:lnTo>
                  <a:lnTo>
                    <a:pt x="297710" y="1569141"/>
                  </a:lnTo>
                  <a:lnTo>
                    <a:pt x="262949" y="1536153"/>
                  </a:lnTo>
                  <a:lnTo>
                    <a:pt x="230080" y="1501401"/>
                  </a:lnTo>
                  <a:lnTo>
                    <a:pt x="199403" y="1465380"/>
                  </a:lnTo>
                  <a:lnTo>
                    <a:pt x="170916" y="1428177"/>
                  </a:lnTo>
                  <a:lnTo>
                    <a:pt x="144622" y="1389880"/>
                  </a:lnTo>
                  <a:lnTo>
                    <a:pt x="120518" y="1350577"/>
                  </a:lnTo>
                  <a:lnTo>
                    <a:pt x="98605" y="1310356"/>
                  </a:lnTo>
                  <a:lnTo>
                    <a:pt x="78884" y="1269305"/>
                  </a:lnTo>
                  <a:lnTo>
                    <a:pt x="61354" y="1227512"/>
                  </a:lnTo>
                  <a:lnTo>
                    <a:pt x="46016" y="1185064"/>
                  </a:lnTo>
                  <a:lnTo>
                    <a:pt x="32868" y="1142049"/>
                  </a:lnTo>
                  <a:lnTo>
                    <a:pt x="21912" y="1098556"/>
                  </a:lnTo>
                  <a:lnTo>
                    <a:pt x="13147" y="1054671"/>
                  </a:lnTo>
                  <a:lnTo>
                    <a:pt x="6573" y="1010483"/>
                  </a:lnTo>
                  <a:lnTo>
                    <a:pt x="2191" y="966080"/>
                  </a:lnTo>
                  <a:lnTo>
                    <a:pt x="0" y="921549"/>
                  </a:lnTo>
                  <a:lnTo>
                    <a:pt x="0" y="876979"/>
                  </a:lnTo>
                  <a:lnTo>
                    <a:pt x="2191" y="832457"/>
                  </a:lnTo>
                  <a:lnTo>
                    <a:pt x="6573" y="788071"/>
                  </a:lnTo>
                  <a:lnTo>
                    <a:pt x="13147" y="743909"/>
                  </a:lnTo>
                  <a:lnTo>
                    <a:pt x="21912" y="700059"/>
                  </a:lnTo>
                  <a:lnTo>
                    <a:pt x="32868" y="656608"/>
                  </a:lnTo>
                  <a:lnTo>
                    <a:pt x="46016" y="613645"/>
                  </a:lnTo>
                  <a:lnTo>
                    <a:pt x="61354" y="571257"/>
                  </a:lnTo>
                  <a:lnTo>
                    <a:pt x="78884" y="529533"/>
                  </a:lnTo>
                  <a:lnTo>
                    <a:pt x="98605" y="488559"/>
                  </a:lnTo>
                  <a:lnTo>
                    <a:pt x="120518" y="448424"/>
                  </a:lnTo>
                  <a:lnTo>
                    <a:pt x="144622" y="409216"/>
                  </a:lnTo>
                  <a:lnTo>
                    <a:pt x="170916" y="371022"/>
                  </a:lnTo>
                  <a:lnTo>
                    <a:pt x="199403" y="333931"/>
                  </a:lnTo>
                  <a:lnTo>
                    <a:pt x="230080" y="298030"/>
                  </a:lnTo>
                  <a:lnTo>
                    <a:pt x="262949" y="263407"/>
                  </a:lnTo>
                  <a:lnTo>
                    <a:pt x="297582" y="230423"/>
                  </a:lnTo>
                  <a:lnTo>
                    <a:pt x="333493" y="199645"/>
                  </a:lnTo>
                  <a:lnTo>
                    <a:pt x="370595" y="171074"/>
                  </a:lnTo>
                  <a:lnTo>
                    <a:pt x="408799" y="144709"/>
                  </a:lnTo>
                  <a:lnTo>
                    <a:pt x="448018" y="120548"/>
                  </a:lnTo>
                  <a:lnTo>
                    <a:pt x="488165" y="98590"/>
                  </a:lnTo>
                  <a:lnTo>
                    <a:pt x="529150" y="78835"/>
                  </a:lnTo>
                  <a:lnTo>
                    <a:pt x="570886" y="61283"/>
                  </a:lnTo>
                  <a:lnTo>
                    <a:pt x="613286" y="45931"/>
                  </a:lnTo>
                  <a:lnTo>
                    <a:pt x="656262" y="32780"/>
                  </a:lnTo>
                  <a:lnTo>
                    <a:pt x="699724" y="21828"/>
                  </a:lnTo>
                  <a:lnTo>
                    <a:pt x="743587" y="13075"/>
                  </a:lnTo>
                  <a:lnTo>
                    <a:pt x="787762" y="6520"/>
                  </a:lnTo>
                  <a:lnTo>
                    <a:pt x="832160" y="2162"/>
                  </a:lnTo>
                  <a:lnTo>
                    <a:pt x="876695" y="0"/>
                  </a:lnTo>
                  <a:lnTo>
                    <a:pt x="921277" y="33"/>
                  </a:lnTo>
                  <a:lnTo>
                    <a:pt x="965820" y="2261"/>
                  </a:lnTo>
                  <a:lnTo>
                    <a:pt x="1010236" y="6682"/>
                  </a:lnTo>
                  <a:lnTo>
                    <a:pt x="1054436" y="13296"/>
                  </a:lnTo>
                  <a:lnTo>
                    <a:pt x="1098333" y="22103"/>
                  </a:lnTo>
                  <a:lnTo>
                    <a:pt x="1141839" y="33100"/>
                  </a:lnTo>
                  <a:lnTo>
                    <a:pt x="1184866" y="46288"/>
                  </a:lnTo>
                  <a:lnTo>
                    <a:pt x="1227326" y="61665"/>
                  </a:lnTo>
                  <a:lnTo>
                    <a:pt x="1269131" y="79231"/>
                  </a:lnTo>
                  <a:lnTo>
                    <a:pt x="1310194" y="98985"/>
                  </a:lnTo>
                  <a:lnTo>
                    <a:pt x="1350426" y="120926"/>
                  </a:lnTo>
                  <a:lnTo>
                    <a:pt x="1389740" y="145053"/>
                  </a:lnTo>
                  <a:lnTo>
                    <a:pt x="1428047" y="171365"/>
                  </a:lnTo>
                  <a:lnTo>
                    <a:pt x="1465261" y="199862"/>
                  </a:lnTo>
                  <a:lnTo>
                    <a:pt x="1501292" y="230543"/>
                  </a:lnTo>
                  <a:lnTo>
                    <a:pt x="1536054" y="263407"/>
                  </a:lnTo>
                  <a:lnTo>
                    <a:pt x="1569052" y="298030"/>
                  </a:lnTo>
                  <a:lnTo>
                    <a:pt x="1599849" y="333931"/>
                  </a:lnTo>
                  <a:lnTo>
                    <a:pt x="1628447" y="371022"/>
                  </a:lnTo>
                  <a:lnTo>
                    <a:pt x="1654845" y="409216"/>
                  </a:lnTo>
                  <a:lnTo>
                    <a:pt x="1679043" y="448424"/>
                  </a:lnTo>
                  <a:lnTo>
                    <a:pt x="1701042" y="488559"/>
                  </a:lnTo>
                  <a:lnTo>
                    <a:pt x="1720840" y="529533"/>
                  </a:lnTo>
                  <a:lnTo>
                    <a:pt x="1738439" y="571257"/>
                  </a:lnTo>
                  <a:lnTo>
                    <a:pt x="1753838" y="613645"/>
                  </a:lnTo>
                  <a:lnTo>
                    <a:pt x="1767037" y="656608"/>
                  </a:lnTo>
                  <a:lnTo>
                    <a:pt x="1778036" y="700059"/>
                  </a:lnTo>
                  <a:lnTo>
                    <a:pt x="1786835" y="743909"/>
                  </a:lnTo>
                  <a:lnTo>
                    <a:pt x="1793435" y="788071"/>
                  </a:lnTo>
                  <a:lnTo>
                    <a:pt x="1797835" y="832457"/>
                  </a:lnTo>
                  <a:lnTo>
                    <a:pt x="1800034" y="876979"/>
                  </a:lnTo>
                  <a:lnTo>
                    <a:pt x="1800034" y="921549"/>
                  </a:lnTo>
                  <a:lnTo>
                    <a:pt x="1797835" y="966080"/>
                  </a:lnTo>
                  <a:lnTo>
                    <a:pt x="1793435" y="1010483"/>
                  </a:lnTo>
                  <a:lnTo>
                    <a:pt x="1786835" y="1054671"/>
                  </a:lnTo>
                  <a:lnTo>
                    <a:pt x="1778036" y="1098555"/>
                  </a:lnTo>
                  <a:lnTo>
                    <a:pt x="1767037" y="1142049"/>
                  </a:lnTo>
                  <a:lnTo>
                    <a:pt x="1753838" y="1185064"/>
                  </a:lnTo>
                  <a:lnTo>
                    <a:pt x="1738439" y="1227512"/>
                  </a:lnTo>
                  <a:lnTo>
                    <a:pt x="1720840" y="1269305"/>
                  </a:lnTo>
                  <a:lnTo>
                    <a:pt x="1701042" y="1310356"/>
                  </a:lnTo>
                  <a:lnTo>
                    <a:pt x="1679043" y="1350577"/>
                  </a:lnTo>
                  <a:lnTo>
                    <a:pt x="1654845" y="1389880"/>
                  </a:lnTo>
                  <a:lnTo>
                    <a:pt x="1628447" y="1428177"/>
                  </a:lnTo>
                  <a:lnTo>
                    <a:pt x="1599849" y="1465380"/>
                  </a:lnTo>
                  <a:lnTo>
                    <a:pt x="1569052" y="1501401"/>
                  </a:lnTo>
                  <a:lnTo>
                    <a:pt x="1536054" y="1536153"/>
                  </a:lnTo>
                  <a:lnTo>
                    <a:pt x="1501421" y="1569141"/>
                  </a:lnTo>
                  <a:lnTo>
                    <a:pt x="1465510" y="1599930"/>
                  </a:lnTo>
                  <a:lnTo>
                    <a:pt x="1428408" y="1628520"/>
                  </a:lnTo>
                  <a:lnTo>
                    <a:pt x="1390204" y="1654911"/>
                  </a:lnTo>
                  <a:lnTo>
                    <a:pt x="1350985" y="1679102"/>
                  </a:lnTo>
                  <a:lnTo>
                    <a:pt x="1310838" y="1701094"/>
                  </a:lnTo>
                  <a:lnTo>
                    <a:pt x="1269853" y="1720887"/>
                  </a:lnTo>
                  <a:lnTo>
                    <a:pt x="1228117" y="1738481"/>
                  </a:lnTo>
                  <a:lnTo>
                    <a:pt x="1185717" y="1753875"/>
                  </a:lnTo>
                  <a:lnTo>
                    <a:pt x="1142741" y="1767071"/>
                  </a:lnTo>
                  <a:lnTo>
                    <a:pt x="1099278" y="1778067"/>
                  </a:lnTo>
                  <a:lnTo>
                    <a:pt x="1055416" y="1786864"/>
                  </a:lnTo>
                  <a:lnTo>
                    <a:pt x="1011241" y="1793461"/>
                  </a:lnTo>
                  <a:lnTo>
                    <a:pt x="966843" y="1797860"/>
                  </a:lnTo>
                  <a:lnTo>
                    <a:pt x="922308" y="1800059"/>
                  </a:lnTo>
                  <a:close/>
                </a:path>
              </a:pathLst>
            </a:custGeom>
            <a:solidFill>
              <a:srgbClr val="FF99FF">
                <a:alpha val="34899"/>
              </a:srgbClr>
            </a:solidFill>
          </p:spPr>
          <p:txBody>
            <a:bodyPr wrap="square" lIns="0" tIns="0" rIns="0" bIns="0" rtlCol="0"/>
            <a:lstStyle/>
            <a:p>
              <a:endParaRPr/>
            </a:p>
          </p:txBody>
        </p:sp>
        <p:pic>
          <p:nvPicPr>
            <p:cNvPr id="23" name="object 23"/>
            <p:cNvPicPr/>
            <p:nvPr/>
          </p:nvPicPr>
          <p:blipFill>
            <a:blip r:embed="rId15" cstate="print"/>
            <a:stretch>
              <a:fillRect/>
            </a:stretch>
          </p:blipFill>
          <p:spPr>
            <a:xfrm>
              <a:off x="16175231" y="2551213"/>
              <a:ext cx="1645058" cy="1644078"/>
            </a:xfrm>
            <a:prstGeom prst="rect">
              <a:avLst/>
            </a:prstGeom>
          </p:spPr>
        </p:pic>
        <p:pic>
          <p:nvPicPr>
            <p:cNvPr id="24" name="object 24"/>
            <p:cNvPicPr/>
            <p:nvPr/>
          </p:nvPicPr>
          <p:blipFill>
            <a:blip r:embed="rId16" cstate="print"/>
            <a:stretch>
              <a:fillRect/>
            </a:stretch>
          </p:blipFill>
          <p:spPr>
            <a:xfrm>
              <a:off x="16301164" y="2584407"/>
              <a:ext cx="1278610" cy="422414"/>
            </a:xfrm>
            <a:prstGeom prst="rect">
              <a:avLst/>
            </a:prstGeom>
          </p:spPr>
        </p:pic>
        <p:pic>
          <p:nvPicPr>
            <p:cNvPr id="25" name="object 25"/>
            <p:cNvPicPr/>
            <p:nvPr/>
          </p:nvPicPr>
          <p:blipFill>
            <a:blip r:embed="rId17" cstate="print"/>
            <a:stretch>
              <a:fillRect/>
            </a:stretch>
          </p:blipFill>
          <p:spPr>
            <a:xfrm>
              <a:off x="16191058" y="2717874"/>
              <a:ext cx="1552500" cy="565512"/>
            </a:xfrm>
            <a:prstGeom prst="rect">
              <a:avLst/>
            </a:prstGeom>
          </p:spPr>
        </p:pic>
        <p:pic>
          <p:nvPicPr>
            <p:cNvPr id="26" name="object 26"/>
            <p:cNvPicPr/>
            <p:nvPr/>
          </p:nvPicPr>
          <p:blipFill>
            <a:blip r:embed="rId18" cstate="print"/>
            <a:stretch>
              <a:fillRect/>
            </a:stretch>
          </p:blipFill>
          <p:spPr>
            <a:xfrm>
              <a:off x="16175051" y="2931145"/>
              <a:ext cx="1642828" cy="630181"/>
            </a:xfrm>
            <a:prstGeom prst="rect">
              <a:avLst/>
            </a:prstGeom>
          </p:spPr>
        </p:pic>
        <p:pic>
          <p:nvPicPr>
            <p:cNvPr id="27" name="object 27"/>
            <p:cNvPicPr/>
            <p:nvPr/>
          </p:nvPicPr>
          <p:blipFill>
            <a:blip r:embed="rId19" cstate="print"/>
            <a:stretch>
              <a:fillRect/>
            </a:stretch>
          </p:blipFill>
          <p:spPr>
            <a:xfrm>
              <a:off x="16175917" y="3184318"/>
              <a:ext cx="1642746" cy="712737"/>
            </a:xfrm>
            <a:prstGeom prst="rect">
              <a:avLst/>
            </a:prstGeom>
          </p:spPr>
        </p:pic>
        <p:pic>
          <p:nvPicPr>
            <p:cNvPr id="28" name="object 28"/>
            <p:cNvPicPr/>
            <p:nvPr/>
          </p:nvPicPr>
          <p:blipFill>
            <a:blip r:embed="rId20" cstate="print"/>
            <a:stretch>
              <a:fillRect/>
            </a:stretch>
          </p:blipFill>
          <p:spPr>
            <a:xfrm>
              <a:off x="16292906" y="3621867"/>
              <a:ext cx="1487812" cy="572047"/>
            </a:xfrm>
            <a:prstGeom prst="rect">
              <a:avLst/>
            </a:prstGeom>
          </p:spPr>
        </p:pic>
        <p:pic>
          <p:nvPicPr>
            <p:cNvPr id="29" name="object 29"/>
            <p:cNvPicPr/>
            <p:nvPr/>
          </p:nvPicPr>
          <p:blipFill>
            <a:blip r:embed="rId21" cstate="print"/>
            <a:stretch>
              <a:fillRect/>
            </a:stretch>
          </p:blipFill>
          <p:spPr>
            <a:xfrm>
              <a:off x="14452460" y="1373493"/>
              <a:ext cx="3835539" cy="4000500"/>
            </a:xfrm>
            <a:prstGeom prst="rect">
              <a:avLst/>
            </a:prstGeom>
          </p:spPr>
        </p:pic>
        <p:pic>
          <p:nvPicPr>
            <p:cNvPr id="30" name="object 30"/>
            <p:cNvPicPr/>
            <p:nvPr/>
          </p:nvPicPr>
          <p:blipFill>
            <a:blip r:embed="rId22" cstate="print"/>
            <a:stretch>
              <a:fillRect/>
            </a:stretch>
          </p:blipFill>
          <p:spPr>
            <a:xfrm>
              <a:off x="14872030" y="1785841"/>
              <a:ext cx="3415970" cy="3175000"/>
            </a:xfrm>
            <a:prstGeom prst="rect">
              <a:avLst/>
            </a:prstGeom>
          </p:spPr>
        </p:pic>
        <p:pic>
          <p:nvPicPr>
            <p:cNvPr id="31" name="object 31"/>
            <p:cNvPicPr/>
            <p:nvPr/>
          </p:nvPicPr>
          <p:blipFill>
            <a:blip r:embed="rId23" cstate="print"/>
            <a:stretch>
              <a:fillRect/>
            </a:stretch>
          </p:blipFill>
          <p:spPr>
            <a:xfrm>
              <a:off x="17655128" y="1505325"/>
              <a:ext cx="245675" cy="245605"/>
            </a:xfrm>
            <a:prstGeom prst="rect">
              <a:avLst/>
            </a:prstGeom>
          </p:spPr>
        </p:pic>
        <p:pic>
          <p:nvPicPr>
            <p:cNvPr id="32" name="object 32"/>
            <p:cNvPicPr/>
            <p:nvPr/>
          </p:nvPicPr>
          <p:blipFill>
            <a:blip r:embed="rId24" cstate="print"/>
            <a:stretch>
              <a:fillRect/>
            </a:stretch>
          </p:blipFill>
          <p:spPr>
            <a:xfrm>
              <a:off x="15209390" y="2212559"/>
              <a:ext cx="245674" cy="245605"/>
            </a:xfrm>
            <a:prstGeom prst="rect">
              <a:avLst/>
            </a:prstGeom>
          </p:spPr>
        </p:pic>
        <p:pic>
          <p:nvPicPr>
            <p:cNvPr id="33" name="object 33"/>
            <p:cNvPicPr/>
            <p:nvPr/>
          </p:nvPicPr>
          <p:blipFill>
            <a:blip r:embed="rId25" cstate="print"/>
            <a:stretch>
              <a:fillRect/>
            </a:stretch>
          </p:blipFill>
          <p:spPr>
            <a:xfrm>
              <a:off x="16298068" y="5082773"/>
              <a:ext cx="245675" cy="245605"/>
            </a:xfrm>
            <a:prstGeom prst="rect">
              <a:avLst/>
            </a:prstGeom>
          </p:spPr>
        </p:pic>
        <p:pic>
          <p:nvPicPr>
            <p:cNvPr id="34" name="object 34"/>
            <p:cNvPicPr/>
            <p:nvPr/>
          </p:nvPicPr>
          <p:blipFill>
            <a:blip r:embed="rId26" cstate="print"/>
            <a:stretch>
              <a:fillRect/>
            </a:stretch>
          </p:blipFill>
          <p:spPr>
            <a:xfrm>
              <a:off x="17588377" y="1437560"/>
              <a:ext cx="378834" cy="379759"/>
            </a:xfrm>
            <a:prstGeom prst="rect">
              <a:avLst/>
            </a:prstGeom>
          </p:spPr>
        </p:pic>
        <p:pic>
          <p:nvPicPr>
            <p:cNvPr id="35" name="object 35"/>
            <p:cNvPicPr/>
            <p:nvPr/>
          </p:nvPicPr>
          <p:blipFill>
            <a:blip r:embed="rId27" cstate="print"/>
            <a:stretch>
              <a:fillRect/>
            </a:stretch>
          </p:blipFill>
          <p:spPr>
            <a:xfrm>
              <a:off x="15142982" y="2144794"/>
              <a:ext cx="379867" cy="379760"/>
            </a:xfrm>
            <a:prstGeom prst="rect">
              <a:avLst/>
            </a:prstGeom>
          </p:spPr>
        </p:pic>
        <p:pic>
          <p:nvPicPr>
            <p:cNvPr id="36" name="object 36"/>
            <p:cNvPicPr/>
            <p:nvPr/>
          </p:nvPicPr>
          <p:blipFill>
            <a:blip r:embed="rId28" cstate="print"/>
            <a:stretch>
              <a:fillRect/>
            </a:stretch>
          </p:blipFill>
          <p:spPr>
            <a:xfrm>
              <a:off x="16231660" y="5015009"/>
              <a:ext cx="379866" cy="379759"/>
            </a:xfrm>
            <a:prstGeom prst="rect">
              <a:avLst/>
            </a:prstGeom>
          </p:spPr>
        </p:pic>
      </p:grpSp>
      <p:pic>
        <p:nvPicPr>
          <p:cNvPr id="37" name="object 37"/>
          <p:cNvPicPr/>
          <p:nvPr/>
        </p:nvPicPr>
        <p:blipFill>
          <a:blip r:embed="rId29" cstate="print"/>
          <a:stretch>
            <a:fillRect/>
          </a:stretch>
        </p:blipFill>
        <p:spPr>
          <a:xfrm>
            <a:off x="4252707" y="1028701"/>
            <a:ext cx="9782174" cy="8229599"/>
          </a:xfrm>
          <a:prstGeom prst="rect">
            <a:avLst/>
          </a:prstGeom>
        </p:spPr>
      </p:pic>
      <p:grpSp>
        <p:nvGrpSpPr>
          <p:cNvPr id="38" name="object 38"/>
          <p:cNvGrpSpPr/>
          <p:nvPr/>
        </p:nvGrpSpPr>
        <p:grpSpPr>
          <a:xfrm>
            <a:off x="2687715" y="5630055"/>
            <a:ext cx="1072515" cy="1143635"/>
            <a:chOff x="2687715" y="5630055"/>
            <a:chExt cx="1072515" cy="1143635"/>
          </a:xfrm>
        </p:grpSpPr>
        <p:pic>
          <p:nvPicPr>
            <p:cNvPr id="39" name="object 39"/>
            <p:cNvPicPr/>
            <p:nvPr/>
          </p:nvPicPr>
          <p:blipFill>
            <a:blip r:embed="rId30" cstate="print"/>
            <a:stretch>
              <a:fillRect/>
            </a:stretch>
          </p:blipFill>
          <p:spPr>
            <a:xfrm>
              <a:off x="2868385" y="5828614"/>
              <a:ext cx="719981" cy="720787"/>
            </a:xfrm>
            <a:prstGeom prst="rect">
              <a:avLst/>
            </a:prstGeom>
          </p:spPr>
        </p:pic>
        <p:sp>
          <p:nvSpPr>
            <p:cNvPr id="40" name="object 40"/>
            <p:cNvSpPr/>
            <p:nvPr/>
          </p:nvSpPr>
          <p:spPr>
            <a:xfrm>
              <a:off x="2687715" y="5630055"/>
              <a:ext cx="1072515" cy="1143635"/>
            </a:xfrm>
            <a:custGeom>
              <a:avLst/>
              <a:gdLst/>
              <a:ahLst/>
              <a:cxnLst/>
              <a:rect l="l" t="t" r="r" b="b"/>
              <a:pathLst>
                <a:path w="1072514" h="1143634">
                  <a:moveTo>
                    <a:pt x="324532" y="1143152"/>
                  </a:moveTo>
                  <a:lnTo>
                    <a:pt x="495950" y="591850"/>
                  </a:lnTo>
                  <a:lnTo>
                    <a:pt x="0" y="373277"/>
                  </a:lnTo>
                  <a:lnTo>
                    <a:pt x="518095" y="530196"/>
                  </a:lnTo>
                  <a:lnTo>
                    <a:pt x="747456" y="0"/>
                  </a:lnTo>
                  <a:lnTo>
                    <a:pt x="576146" y="551010"/>
                  </a:lnTo>
                  <a:lnTo>
                    <a:pt x="1071988" y="769874"/>
                  </a:lnTo>
                  <a:lnTo>
                    <a:pt x="554000" y="612664"/>
                  </a:lnTo>
                  <a:lnTo>
                    <a:pt x="324532" y="1143152"/>
                  </a:lnTo>
                  <a:close/>
                </a:path>
              </a:pathLst>
            </a:custGeom>
            <a:solidFill>
              <a:srgbClr val="99FFFF">
                <a:alpha val="30198"/>
              </a:srgbClr>
            </a:solidFill>
          </p:spPr>
          <p:txBody>
            <a:bodyPr wrap="square" lIns="0" tIns="0" rIns="0" bIns="0" rtlCol="0"/>
            <a:lstStyle/>
            <a:p>
              <a:endParaRPr/>
            </a:p>
          </p:txBody>
        </p:sp>
        <p:pic>
          <p:nvPicPr>
            <p:cNvPr id="41" name="object 41"/>
            <p:cNvPicPr/>
            <p:nvPr/>
          </p:nvPicPr>
          <p:blipFill>
            <a:blip r:embed="rId31" cstate="print"/>
            <a:stretch>
              <a:fillRect/>
            </a:stretch>
          </p:blipFill>
          <p:spPr>
            <a:xfrm>
              <a:off x="3127559" y="6105701"/>
              <a:ext cx="192301" cy="191859"/>
            </a:xfrm>
            <a:prstGeom prst="rect">
              <a:avLst/>
            </a:prstGeom>
          </p:spPr>
        </p:pic>
        <p:sp>
          <p:nvSpPr>
            <p:cNvPr id="42" name="object 42"/>
            <p:cNvSpPr/>
            <p:nvPr/>
          </p:nvSpPr>
          <p:spPr>
            <a:xfrm>
              <a:off x="2791409" y="5740701"/>
              <a:ext cx="864869" cy="922019"/>
            </a:xfrm>
            <a:custGeom>
              <a:avLst/>
              <a:gdLst/>
              <a:ahLst/>
              <a:cxnLst/>
              <a:rect l="l" t="t" r="r" b="b"/>
              <a:pathLst>
                <a:path w="864870" h="922020">
                  <a:moveTo>
                    <a:pt x="261881" y="921568"/>
                  </a:moveTo>
                  <a:lnTo>
                    <a:pt x="410755" y="472489"/>
                  </a:lnTo>
                  <a:lnTo>
                    <a:pt x="0" y="300994"/>
                  </a:lnTo>
                  <a:lnTo>
                    <a:pt x="422160" y="438971"/>
                  </a:lnTo>
                  <a:lnTo>
                    <a:pt x="602827" y="0"/>
                  </a:lnTo>
                  <a:lnTo>
                    <a:pt x="453845" y="449369"/>
                  </a:lnTo>
                  <a:lnTo>
                    <a:pt x="864601" y="620865"/>
                  </a:lnTo>
                  <a:lnTo>
                    <a:pt x="442441" y="482887"/>
                  </a:lnTo>
                  <a:lnTo>
                    <a:pt x="261881" y="921568"/>
                  </a:lnTo>
                  <a:close/>
                </a:path>
              </a:pathLst>
            </a:custGeom>
            <a:solidFill>
              <a:srgbClr val="99FFFF">
                <a:alpha val="30198"/>
              </a:srgbClr>
            </a:solidFill>
          </p:spPr>
          <p:txBody>
            <a:bodyPr wrap="square" lIns="0" tIns="0" rIns="0" bIns="0" rtlCol="0"/>
            <a:lstStyle/>
            <a:p>
              <a:endParaRPr/>
            </a:p>
          </p:txBody>
        </p:sp>
        <p:sp>
          <p:nvSpPr>
            <p:cNvPr id="43" name="object 43"/>
            <p:cNvSpPr/>
            <p:nvPr/>
          </p:nvSpPr>
          <p:spPr>
            <a:xfrm>
              <a:off x="2992955" y="5955588"/>
              <a:ext cx="461645" cy="492125"/>
            </a:xfrm>
            <a:custGeom>
              <a:avLst/>
              <a:gdLst/>
              <a:ahLst/>
              <a:cxnLst/>
              <a:rect l="l" t="t" r="r" b="b"/>
              <a:pathLst>
                <a:path w="461645" h="492125">
                  <a:moveTo>
                    <a:pt x="139728" y="492085"/>
                  </a:moveTo>
                  <a:lnTo>
                    <a:pt x="222066" y="249779"/>
                  </a:lnTo>
                  <a:lnTo>
                    <a:pt x="0" y="160671"/>
                  </a:lnTo>
                  <a:lnTo>
                    <a:pt x="227390" y="237184"/>
                  </a:lnTo>
                  <a:lnTo>
                    <a:pt x="321781" y="0"/>
                  </a:lnTo>
                  <a:lnTo>
                    <a:pt x="239551" y="242014"/>
                  </a:lnTo>
                  <a:lnTo>
                    <a:pt x="461510" y="331413"/>
                  </a:lnTo>
                  <a:lnTo>
                    <a:pt x="234119" y="254901"/>
                  </a:lnTo>
                  <a:lnTo>
                    <a:pt x="139728" y="492085"/>
                  </a:lnTo>
                  <a:close/>
                </a:path>
              </a:pathLst>
            </a:custGeom>
            <a:solidFill>
              <a:srgbClr val="FFFFFF"/>
            </a:solidFill>
          </p:spPr>
          <p:txBody>
            <a:bodyPr wrap="square" lIns="0" tIns="0" rIns="0" bIns="0" rtlCol="0"/>
            <a:lstStyle/>
            <a:p>
              <a:endParaRPr/>
            </a:p>
          </p:txBody>
        </p:sp>
        <p:pic>
          <p:nvPicPr>
            <p:cNvPr id="44" name="object 44"/>
            <p:cNvPicPr/>
            <p:nvPr/>
          </p:nvPicPr>
          <p:blipFill>
            <a:blip r:embed="rId32" cstate="print"/>
            <a:stretch>
              <a:fillRect/>
            </a:stretch>
          </p:blipFill>
          <p:spPr>
            <a:xfrm>
              <a:off x="3133453" y="6111658"/>
              <a:ext cx="180514" cy="179945"/>
            </a:xfrm>
            <a:prstGeom prst="rect">
              <a:avLst/>
            </a:prstGeom>
          </p:spPr>
        </p:pic>
        <p:sp>
          <p:nvSpPr>
            <p:cNvPr id="45" name="object 45"/>
            <p:cNvSpPr/>
            <p:nvPr/>
          </p:nvSpPr>
          <p:spPr>
            <a:xfrm>
              <a:off x="3041240" y="6019629"/>
              <a:ext cx="365125" cy="364490"/>
            </a:xfrm>
            <a:custGeom>
              <a:avLst/>
              <a:gdLst/>
              <a:ahLst/>
              <a:cxnLst/>
              <a:rect l="l" t="t" r="r" b="b"/>
              <a:pathLst>
                <a:path w="365125" h="364489">
                  <a:moveTo>
                    <a:pt x="119128" y="353212"/>
                  </a:moveTo>
                  <a:lnTo>
                    <a:pt x="75704" y="330200"/>
                  </a:lnTo>
                  <a:lnTo>
                    <a:pt x="41050" y="297770"/>
                  </a:lnTo>
                  <a:lnTo>
                    <a:pt x="16195" y="258152"/>
                  </a:lnTo>
                  <a:lnTo>
                    <a:pt x="2168" y="213575"/>
                  </a:lnTo>
                  <a:lnTo>
                    <a:pt x="0" y="166268"/>
                  </a:lnTo>
                  <a:lnTo>
                    <a:pt x="10718" y="118459"/>
                  </a:lnTo>
                  <a:lnTo>
                    <a:pt x="33696" y="75187"/>
                  </a:lnTo>
                  <a:lnTo>
                    <a:pt x="66132" y="40682"/>
                  </a:lnTo>
                  <a:lnTo>
                    <a:pt x="105794" y="15968"/>
                  </a:lnTo>
                  <a:lnTo>
                    <a:pt x="150450" y="2066"/>
                  </a:lnTo>
                  <a:lnTo>
                    <a:pt x="197866" y="0"/>
                  </a:lnTo>
                  <a:lnTo>
                    <a:pt x="245812" y="10790"/>
                  </a:lnTo>
                  <a:lnTo>
                    <a:pt x="289235" y="33803"/>
                  </a:lnTo>
                  <a:lnTo>
                    <a:pt x="323889" y="66232"/>
                  </a:lnTo>
                  <a:lnTo>
                    <a:pt x="348745" y="105850"/>
                  </a:lnTo>
                  <a:lnTo>
                    <a:pt x="362771" y="150427"/>
                  </a:lnTo>
                  <a:lnTo>
                    <a:pt x="364940" y="197735"/>
                  </a:lnTo>
                  <a:lnTo>
                    <a:pt x="354222" y="245543"/>
                  </a:lnTo>
                  <a:lnTo>
                    <a:pt x="331243" y="288816"/>
                  </a:lnTo>
                  <a:lnTo>
                    <a:pt x="298807" y="323321"/>
                  </a:lnTo>
                  <a:lnTo>
                    <a:pt x="259145" y="348035"/>
                  </a:lnTo>
                  <a:lnTo>
                    <a:pt x="214490" y="361936"/>
                  </a:lnTo>
                  <a:lnTo>
                    <a:pt x="167073" y="364003"/>
                  </a:lnTo>
                  <a:lnTo>
                    <a:pt x="119128" y="353212"/>
                  </a:lnTo>
                  <a:close/>
                </a:path>
              </a:pathLst>
            </a:custGeom>
            <a:solidFill>
              <a:srgbClr val="99FFFF">
                <a:alpha val="10198"/>
              </a:srgbClr>
            </a:solidFill>
          </p:spPr>
          <p:txBody>
            <a:bodyPr wrap="square" lIns="0" tIns="0" rIns="0" bIns="0" rtlCol="0"/>
            <a:lstStyle/>
            <a:p>
              <a:endParaRPr/>
            </a:p>
          </p:txBody>
        </p:sp>
        <p:pic>
          <p:nvPicPr>
            <p:cNvPr id="46" name="object 46"/>
            <p:cNvPicPr/>
            <p:nvPr/>
          </p:nvPicPr>
          <p:blipFill>
            <a:blip r:embed="rId33" cstate="print"/>
            <a:stretch>
              <a:fillRect/>
            </a:stretch>
          </p:blipFill>
          <p:spPr>
            <a:xfrm>
              <a:off x="2818355" y="5777352"/>
              <a:ext cx="819083" cy="820449"/>
            </a:xfrm>
            <a:prstGeom prst="rect">
              <a:avLst/>
            </a:prstGeom>
          </p:spPr>
        </p:pic>
      </p:grpSp>
      <p:grpSp>
        <p:nvGrpSpPr>
          <p:cNvPr id="47" name="object 47"/>
          <p:cNvGrpSpPr/>
          <p:nvPr/>
        </p:nvGrpSpPr>
        <p:grpSpPr>
          <a:xfrm>
            <a:off x="13789488" y="7246036"/>
            <a:ext cx="2162810" cy="2021839"/>
            <a:chOff x="13789488" y="7246036"/>
            <a:chExt cx="2162810" cy="2021839"/>
          </a:xfrm>
        </p:grpSpPr>
        <p:pic>
          <p:nvPicPr>
            <p:cNvPr id="48" name="object 48"/>
            <p:cNvPicPr/>
            <p:nvPr/>
          </p:nvPicPr>
          <p:blipFill>
            <a:blip r:embed="rId34" cstate="print"/>
            <a:stretch>
              <a:fillRect/>
            </a:stretch>
          </p:blipFill>
          <p:spPr>
            <a:xfrm>
              <a:off x="14135458" y="7525474"/>
              <a:ext cx="1441408" cy="1458559"/>
            </a:xfrm>
            <a:prstGeom prst="rect">
              <a:avLst/>
            </a:prstGeom>
          </p:spPr>
        </p:pic>
        <p:sp>
          <p:nvSpPr>
            <p:cNvPr id="49" name="object 49"/>
            <p:cNvSpPr/>
            <p:nvPr/>
          </p:nvSpPr>
          <p:spPr>
            <a:xfrm>
              <a:off x="13789488" y="7246036"/>
              <a:ext cx="2162810" cy="2021839"/>
            </a:xfrm>
            <a:custGeom>
              <a:avLst/>
              <a:gdLst/>
              <a:ahLst/>
              <a:cxnLst/>
              <a:rect l="l" t="t" r="r" b="b"/>
              <a:pathLst>
                <a:path w="2162809" h="2021840">
                  <a:moveTo>
                    <a:pt x="2162624" y="1613611"/>
                  </a:moveTo>
                  <a:lnTo>
                    <a:pt x="1109608" y="1097373"/>
                  </a:lnTo>
                  <a:lnTo>
                    <a:pt x="517825" y="2021678"/>
                  </a:lnTo>
                  <a:lnTo>
                    <a:pt x="992765" y="1033683"/>
                  </a:lnTo>
                  <a:lnTo>
                    <a:pt x="0" y="408067"/>
                  </a:lnTo>
                  <a:lnTo>
                    <a:pt x="1052465" y="923998"/>
                  </a:lnTo>
                  <a:lnTo>
                    <a:pt x="1644799" y="0"/>
                  </a:lnTo>
                  <a:lnTo>
                    <a:pt x="1169308" y="987687"/>
                  </a:lnTo>
                  <a:lnTo>
                    <a:pt x="2162624" y="1613611"/>
                  </a:lnTo>
                  <a:close/>
                </a:path>
              </a:pathLst>
            </a:custGeom>
            <a:solidFill>
              <a:srgbClr val="99FFFF">
                <a:alpha val="30198"/>
              </a:srgbClr>
            </a:solidFill>
          </p:spPr>
          <p:txBody>
            <a:bodyPr wrap="square" lIns="0" tIns="0" rIns="0" bIns="0" rtlCol="0"/>
            <a:lstStyle/>
            <a:p>
              <a:endParaRPr/>
            </a:p>
          </p:txBody>
        </p:sp>
        <p:sp>
          <p:nvSpPr>
            <p:cNvPr id="50" name="object 50"/>
            <p:cNvSpPr/>
            <p:nvPr/>
          </p:nvSpPr>
          <p:spPr>
            <a:xfrm>
              <a:off x="14676081" y="8062152"/>
              <a:ext cx="389890" cy="389890"/>
            </a:xfrm>
            <a:custGeom>
              <a:avLst/>
              <a:gdLst/>
              <a:ahLst/>
              <a:cxnLst/>
              <a:rect l="l" t="t" r="r" b="b"/>
              <a:pathLst>
                <a:path w="389890" h="389890">
                  <a:moveTo>
                    <a:pt x="364931" y="289606"/>
                  </a:moveTo>
                  <a:lnTo>
                    <a:pt x="338655" y="326195"/>
                  </a:lnTo>
                  <a:lnTo>
                    <a:pt x="305888" y="354921"/>
                  </a:lnTo>
                  <a:lnTo>
                    <a:pt x="268205" y="375337"/>
                  </a:lnTo>
                  <a:lnTo>
                    <a:pt x="227183" y="386994"/>
                  </a:lnTo>
                  <a:lnTo>
                    <a:pt x="184396" y="389446"/>
                  </a:lnTo>
                  <a:lnTo>
                    <a:pt x="141420" y="382244"/>
                  </a:lnTo>
                  <a:lnTo>
                    <a:pt x="99832" y="364940"/>
                  </a:lnTo>
                  <a:lnTo>
                    <a:pt x="63245" y="338666"/>
                  </a:lnTo>
                  <a:lnTo>
                    <a:pt x="34520" y="305899"/>
                  </a:lnTo>
                  <a:lnTo>
                    <a:pt x="14106" y="268216"/>
                  </a:lnTo>
                  <a:lnTo>
                    <a:pt x="2450" y="227193"/>
                  </a:lnTo>
                  <a:lnTo>
                    <a:pt x="0" y="184405"/>
                  </a:lnTo>
                  <a:lnTo>
                    <a:pt x="7203" y="141429"/>
                  </a:lnTo>
                  <a:lnTo>
                    <a:pt x="24507" y="99839"/>
                  </a:lnTo>
                  <a:lnTo>
                    <a:pt x="50783" y="63250"/>
                  </a:lnTo>
                  <a:lnTo>
                    <a:pt x="83550" y="34524"/>
                  </a:lnTo>
                  <a:lnTo>
                    <a:pt x="121232" y="14109"/>
                  </a:lnTo>
                  <a:lnTo>
                    <a:pt x="162255" y="2451"/>
                  </a:lnTo>
                  <a:lnTo>
                    <a:pt x="205042" y="0"/>
                  </a:lnTo>
                  <a:lnTo>
                    <a:pt x="248018" y="7202"/>
                  </a:lnTo>
                  <a:lnTo>
                    <a:pt x="289606" y="24505"/>
                  </a:lnTo>
                  <a:lnTo>
                    <a:pt x="326193" y="50780"/>
                  </a:lnTo>
                  <a:lnTo>
                    <a:pt x="354918" y="83547"/>
                  </a:lnTo>
                  <a:lnTo>
                    <a:pt x="375332" y="121230"/>
                  </a:lnTo>
                  <a:lnTo>
                    <a:pt x="386988" y="162253"/>
                  </a:lnTo>
                  <a:lnTo>
                    <a:pt x="389438" y="205041"/>
                  </a:lnTo>
                  <a:lnTo>
                    <a:pt x="382235" y="248017"/>
                  </a:lnTo>
                  <a:lnTo>
                    <a:pt x="364931" y="289606"/>
                  </a:lnTo>
                  <a:close/>
                </a:path>
              </a:pathLst>
            </a:custGeom>
            <a:solidFill>
              <a:srgbClr val="FF99FF">
                <a:alpha val="10198"/>
              </a:srgbClr>
            </a:solidFill>
          </p:spPr>
          <p:txBody>
            <a:bodyPr wrap="square" lIns="0" tIns="0" rIns="0" bIns="0" rtlCol="0"/>
            <a:lstStyle/>
            <a:p>
              <a:endParaRPr/>
            </a:p>
          </p:txBody>
        </p:sp>
        <p:pic>
          <p:nvPicPr>
            <p:cNvPr id="51" name="object 51"/>
            <p:cNvPicPr/>
            <p:nvPr/>
          </p:nvPicPr>
          <p:blipFill>
            <a:blip r:embed="rId35" cstate="print"/>
            <a:stretch>
              <a:fillRect/>
            </a:stretch>
          </p:blipFill>
          <p:spPr>
            <a:xfrm>
              <a:off x="14743565" y="8129933"/>
              <a:ext cx="253317" cy="253271"/>
            </a:xfrm>
            <a:prstGeom prst="rect">
              <a:avLst/>
            </a:prstGeom>
          </p:spPr>
        </p:pic>
        <p:sp>
          <p:nvSpPr>
            <p:cNvPr id="52" name="object 52"/>
            <p:cNvSpPr/>
            <p:nvPr/>
          </p:nvSpPr>
          <p:spPr>
            <a:xfrm>
              <a:off x="13998810" y="7441594"/>
              <a:ext cx="1743710" cy="1630680"/>
            </a:xfrm>
            <a:custGeom>
              <a:avLst/>
              <a:gdLst/>
              <a:ahLst/>
              <a:cxnLst/>
              <a:rect l="l" t="t" r="r" b="b"/>
              <a:pathLst>
                <a:path w="1743709" h="1630679">
                  <a:moveTo>
                    <a:pt x="1743430" y="1301061"/>
                  </a:moveTo>
                  <a:lnTo>
                    <a:pt x="888522" y="862043"/>
                  </a:lnTo>
                  <a:lnTo>
                    <a:pt x="417515" y="1630563"/>
                  </a:lnTo>
                  <a:lnTo>
                    <a:pt x="824804" y="828690"/>
                  </a:lnTo>
                  <a:lnTo>
                    <a:pt x="0" y="329195"/>
                  </a:lnTo>
                  <a:lnTo>
                    <a:pt x="855458" y="768519"/>
                  </a:lnTo>
                  <a:lnTo>
                    <a:pt x="1326465" y="0"/>
                  </a:lnTo>
                  <a:lnTo>
                    <a:pt x="919176" y="801872"/>
                  </a:lnTo>
                  <a:lnTo>
                    <a:pt x="1743430" y="1301061"/>
                  </a:lnTo>
                  <a:close/>
                </a:path>
              </a:pathLst>
            </a:custGeom>
            <a:solidFill>
              <a:srgbClr val="99FFFF">
                <a:alpha val="30198"/>
              </a:srgbClr>
            </a:solidFill>
          </p:spPr>
          <p:txBody>
            <a:bodyPr wrap="square" lIns="0" tIns="0" rIns="0" bIns="0" rtlCol="0"/>
            <a:lstStyle/>
            <a:p>
              <a:endParaRPr/>
            </a:p>
          </p:txBody>
        </p:sp>
        <p:sp>
          <p:nvSpPr>
            <p:cNvPr id="53" name="object 53"/>
            <p:cNvSpPr/>
            <p:nvPr/>
          </p:nvSpPr>
          <p:spPr>
            <a:xfrm>
              <a:off x="14405335" y="7821691"/>
              <a:ext cx="931544" cy="870585"/>
            </a:xfrm>
            <a:custGeom>
              <a:avLst/>
              <a:gdLst/>
              <a:ahLst/>
              <a:cxnLst/>
              <a:rect l="l" t="t" r="r" b="b"/>
              <a:pathLst>
                <a:path w="931544" h="870584">
                  <a:moveTo>
                    <a:pt x="930931" y="694655"/>
                  </a:moveTo>
                  <a:lnTo>
                    <a:pt x="470277" y="453751"/>
                  </a:lnTo>
                  <a:lnTo>
                    <a:pt x="222874" y="870368"/>
                  </a:lnTo>
                  <a:lnTo>
                    <a:pt x="446654" y="439139"/>
                  </a:lnTo>
                  <a:lnTo>
                    <a:pt x="0" y="175712"/>
                  </a:lnTo>
                  <a:lnTo>
                    <a:pt x="460102" y="416309"/>
                  </a:lnTo>
                  <a:lnTo>
                    <a:pt x="708056" y="0"/>
                  </a:lnTo>
                  <a:lnTo>
                    <a:pt x="484276" y="431229"/>
                  </a:lnTo>
                  <a:lnTo>
                    <a:pt x="930931" y="694655"/>
                  </a:lnTo>
                  <a:close/>
                </a:path>
              </a:pathLst>
            </a:custGeom>
            <a:solidFill>
              <a:srgbClr val="FFFFFF"/>
            </a:solidFill>
          </p:spPr>
          <p:txBody>
            <a:bodyPr wrap="square" lIns="0" tIns="0" rIns="0" bIns="0" rtlCol="0"/>
            <a:lstStyle/>
            <a:p>
              <a:endParaRPr/>
            </a:p>
          </p:txBody>
        </p:sp>
        <p:pic>
          <p:nvPicPr>
            <p:cNvPr id="54" name="object 54"/>
            <p:cNvPicPr/>
            <p:nvPr/>
          </p:nvPicPr>
          <p:blipFill>
            <a:blip r:embed="rId36" cstate="print"/>
            <a:stretch>
              <a:fillRect/>
            </a:stretch>
          </p:blipFill>
          <p:spPr>
            <a:xfrm>
              <a:off x="14779168" y="8165242"/>
              <a:ext cx="183263" cy="183267"/>
            </a:xfrm>
            <a:prstGeom prst="rect">
              <a:avLst/>
            </a:prstGeom>
          </p:spPr>
        </p:pic>
        <p:sp>
          <p:nvSpPr>
            <p:cNvPr id="55" name="object 55"/>
            <p:cNvSpPr/>
            <p:nvPr/>
          </p:nvSpPr>
          <p:spPr>
            <a:xfrm>
              <a:off x="14700581" y="8086661"/>
              <a:ext cx="340995" cy="340995"/>
            </a:xfrm>
            <a:custGeom>
              <a:avLst/>
              <a:gdLst/>
              <a:ahLst/>
              <a:cxnLst/>
              <a:rect l="l" t="t" r="r" b="b"/>
              <a:pathLst>
                <a:path w="340994" h="340995">
                  <a:moveTo>
                    <a:pt x="340423" y="265099"/>
                  </a:moveTo>
                  <a:lnTo>
                    <a:pt x="333654" y="245681"/>
                  </a:lnTo>
                  <a:lnTo>
                    <a:pt x="302450" y="215684"/>
                  </a:lnTo>
                  <a:lnTo>
                    <a:pt x="251904" y="179108"/>
                  </a:lnTo>
                  <a:lnTo>
                    <a:pt x="215747" y="157264"/>
                  </a:lnTo>
                  <a:lnTo>
                    <a:pt x="235077" y="119430"/>
                  </a:lnTo>
                  <a:lnTo>
                    <a:pt x="258699" y="61683"/>
                  </a:lnTo>
                  <a:lnTo>
                    <a:pt x="269367" y="19875"/>
                  </a:lnTo>
                  <a:lnTo>
                    <a:pt x="265099" y="0"/>
                  </a:lnTo>
                  <a:lnTo>
                    <a:pt x="245681" y="6781"/>
                  </a:lnTo>
                  <a:lnTo>
                    <a:pt x="215684" y="37985"/>
                  </a:lnTo>
                  <a:lnTo>
                    <a:pt x="179095" y="88531"/>
                  </a:lnTo>
                  <a:lnTo>
                    <a:pt x="157238" y="124675"/>
                  </a:lnTo>
                  <a:lnTo>
                    <a:pt x="119430" y="105359"/>
                  </a:lnTo>
                  <a:lnTo>
                    <a:pt x="61683" y="81737"/>
                  </a:lnTo>
                  <a:lnTo>
                    <a:pt x="19875" y="71069"/>
                  </a:lnTo>
                  <a:lnTo>
                    <a:pt x="0" y="75336"/>
                  </a:lnTo>
                  <a:lnTo>
                    <a:pt x="6832" y="94488"/>
                  </a:lnTo>
                  <a:lnTo>
                    <a:pt x="37884" y="124434"/>
                  </a:lnTo>
                  <a:lnTo>
                    <a:pt x="88328" y="161137"/>
                  </a:lnTo>
                  <a:lnTo>
                    <a:pt x="124675" y="183172"/>
                  </a:lnTo>
                  <a:lnTo>
                    <a:pt x="105346" y="221018"/>
                  </a:lnTo>
                  <a:lnTo>
                    <a:pt x="81737" y="278752"/>
                  </a:lnTo>
                  <a:lnTo>
                    <a:pt x="71069" y="320560"/>
                  </a:lnTo>
                  <a:lnTo>
                    <a:pt x="75323" y="340436"/>
                  </a:lnTo>
                  <a:lnTo>
                    <a:pt x="94437" y="333489"/>
                  </a:lnTo>
                  <a:lnTo>
                    <a:pt x="124333" y="302234"/>
                  </a:lnTo>
                  <a:lnTo>
                    <a:pt x="161023" y="251739"/>
                  </a:lnTo>
                  <a:lnTo>
                    <a:pt x="183032" y="215709"/>
                  </a:lnTo>
                  <a:lnTo>
                    <a:pt x="221005" y="235089"/>
                  </a:lnTo>
                  <a:lnTo>
                    <a:pt x="278739" y="258699"/>
                  </a:lnTo>
                  <a:lnTo>
                    <a:pt x="320548" y="269367"/>
                  </a:lnTo>
                  <a:lnTo>
                    <a:pt x="340423" y="265099"/>
                  </a:lnTo>
                  <a:close/>
                </a:path>
              </a:pathLst>
            </a:custGeom>
            <a:solidFill>
              <a:srgbClr val="FFFFFF">
                <a:alpha val="54899"/>
              </a:srgbClr>
            </a:solidFill>
          </p:spPr>
          <p:txBody>
            <a:bodyPr wrap="square" lIns="0" tIns="0" rIns="0" bIns="0" rtlCol="0"/>
            <a:lstStyle/>
            <a:p>
              <a:endParaRPr/>
            </a:p>
          </p:txBody>
        </p:sp>
        <p:sp>
          <p:nvSpPr>
            <p:cNvPr id="56" name="object 56"/>
            <p:cNvSpPr/>
            <p:nvPr/>
          </p:nvSpPr>
          <p:spPr>
            <a:xfrm>
              <a:off x="14499907" y="7885975"/>
              <a:ext cx="742315" cy="742315"/>
            </a:xfrm>
            <a:custGeom>
              <a:avLst/>
              <a:gdLst/>
              <a:ahLst/>
              <a:cxnLst/>
              <a:rect l="l" t="t" r="r" b="b"/>
              <a:pathLst>
                <a:path w="742315" h="742315">
                  <a:moveTo>
                    <a:pt x="694791" y="551456"/>
                  </a:moveTo>
                  <a:lnTo>
                    <a:pt x="669605" y="590708"/>
                  </a:lnTo>
                  <a:lnTo>
                    <a:pt x="640423" y="625748"/>
                  </a:lnTo>
                  <a:lnTo>
                    <a:pt x="607714" y="656440"/>
                  </a:lnTo>
                  <a:lnTo>
                    <a:pt x="571952" y="682650"/>
                  </a:lnTo>
                  <a:lnTo>
                    <a:pt x="533605" y="704246"/>
                  </a:lnTo>
                  <a:lnTo>
                    <a:pt x="493146" y="721093"/>
                  </a:lnTo>
                  <a:lnTo>
                    <a:pt x="451045" y="733057"/>
                  </a:lnTo>
                  <a:lnTo>
                    <a:pt x="407772" y="740004"/>
                  </a:lnTo>
                  <a:lnTo>
                    <a:pt x="363800" y="741801"/>
                  </a:lnTo>
                  <a:lnTo>
                    <a:pt x="319599" y="738314"/>
                  </a:lnTo>
                  <a:lnTo>
                    <a:pt x="275640" y="729409"/>
                  </a:lnTo>
                  <a:lnTo>
                    <a:pt x="232394" y="714952"/>
                  </a:lnTo>
                  <a:lnTo>
                    <a:pt x="190332" y="694810"/>
                  </a:lnTo>
                  <a:lnTo>
                    <a:pt x="151080" y="669624"/>
                  </a:lnTo>
                  <a:lnTo>
                    <a:pt x="116043" y="640442"/>
                  </a:lnTo>
                  <a:lnTo>
                    <a:pt x="85352" y="607734"/>
                  </a:lnTo>
                  <a:lnTo>
                    <a:pt x="59143" y="571972"/>
                  </a:lnTo>
                  <a:lnTo>
                    <a:pt x="37549" y="533625"/>
                  </a:lnTo>
                  <a:lnTo>
                    <a:pt x="20704" y="493165"/>
                  </a:lnTo>
                  <a:lnTo>
                    <a:pt x="8741" y="451064"/>
                  </a:lnTo>
                  <a:lnTo>
                    <a:pt x="1795" y="407791"/>
                  </a:lnTo>
                  <a:lnTo>
                    <a:pt x="0" y="363818"/>
                  </a:lnTo>
                  <a:lnTo>
                    <a:pt x="3488" y="319616"/>
                  </a:lnTo>
                  <a:lnTo>
                    <a:pt x="12394" y="275656"/>
                  </a:lnTo>
                  <a:lnTo>
                    <a:pt x="26852" y="232409"/>
                  </a:lnTo>
                  <a:lnTo>
                    <a:pt x="46995" y="190345"/>
                  </a:lnTo>
                  <a:lnTo>
                    <a:pt x="72181" y="151092"/>
                  </a:lnTo>
                  <a:lnTo>
                    <a:pt x="101364" y="116053"/>
                  </a:lnTo>
                  <a:lnTo>
                    <a:pt x="134072" y="85361"/>
                  </a:lnTo>
                  <a:lnTo>
                    <a:pt x="169835" y="59151"/>
                  </a:lnTo>
                  <a:lnTo>
                    <a:pt x="208182" y="37555"/>
                  </a:lnTo>
                  <a:lnTo>
                    <a:pt x="248641" y="20708"/>
                  </a:lnTo>
                  <a:lnTo>
                    <a:pt x="290742" y="8744"/>
                  </a:lnTo>
                  <a:lnTo>
                    <a:pt x="334014" y="1797"/>
                  </a:lnTo>
                  <a:lnTo>
                    <a:pt x="377986" y="0"/>
                  </a:lnTo>
                  <a:lnTo>
                    <a:pt x="422187" y="3487"/>
                  </a:lnTo>
                  <a:lnTo>
                    <a:pt x="466146" y="12392"/>
                  </a:lnTo>
                  <a:lnTo>
                    <a:pt x="509393" y="26848"/>
                  </a:lnTo>
                  <a:lnTo>
                    <a:pt x="551455" y="46991"/>
                  </a:lnTo>
                  <a:lnTo>
                    <a:pt x="590706" y="72176"/>
                  </a:lnTo>
                  <a:lnTo>
                    <a:pt x="625744" y="101359"/>
                  </a:lnTo>
                  <a:lnTo>
                    <a:pt x="656434" y="134066"/>
                  </a:lnTo>
                  <a:lnTo>
                    <a:pt x="682643" y="169829"/>
                  </a:lnTo>
                  <a:lnTo>
                    <a:pt x="704237" y="208176"/>
                  </a:lnTo>
                  <a:lnTo>
                    <a:pt x="721083" y="248635"/>
                  </a:lnTo>
                  <a:lnTo>
                    <a:pt x="733045" y="290737"/>
                  </a:lnTo>
                  <a:lnTo>
                    <a:pt x="739991" y="334010"/>
                  </a:lnTo>
                  <a:lnTo>
                    <a:pt x="741787" y="377982"/>
                  </a:lnTo>
                  <a:lnTo>
                    <a:pt x="738299" y="422184"/>
                  </a:lnTo>
                  <a:lnTo>
                    <a:pt x="729393" y="466144"/>
                  </a:lnTo>
                  <a:lnTo>
                    <a:pt x="714935" y="509392"/>
                  </a:lnTo>
                  <a:lnTo>
                    <a:pt x="694791" y="551456"/>
                  </a:lnTo>
                  <a:close/>
                </a:path>
              </a:pathLst>
            </a:custGeom>
            <a:solidFill>
              <a:srgbClr val="99FFFF">
                <a:alpha val="10198"/>
              </a:srgbClr>
            </a:solidFill>
          </p:spPr>
          <p:txBody>
            <a:bodyPr wrap="square" lIns="0" tIns="0" rIns="0" bIns="0" rtlCol="0"/>
            <a:lstStyle/>
            <a:p>
              <a:endParaRPr/>
            </a:p>
          </p:txBody>
        </p:sp>
        <p:pic>
          <p:nvPicPr>
            <p:cNvPr id="57" name="object 57"/>
            <p:cNvPicPr/>
            <p:nvPr/>
          </p:nvPicPr>
          <p:blipFill>
            <a:blip r:embed="rId37" cstate="print"/>
            <a:stretch>
              <a:fillRect/>
            </a:stretch>
          </p:blipFill>
          <p:spPr>
            <a:xfrm>
              <a:off x="14032278" y="7426445"/>
              <a:ext cx="1637769" cy="1654965"/>
            </a:xfrm>
            <a:prstGeom prst="rect">
              <a:avLst/>
            </a:prstGeom>
          </p:spPr>
        </p:pic>
      </p:grpSp>
      <p:sp>
        <p:nvSpPr>
          <p:cNvPr id="58" name="object 58"/>
          <p:cNvSpPr/>
          <p:nvPr/>
        </p:nvSpPr>
        <p:spPr>
          <a:xfrm>
            <a:off x="0" y="11"/>
            <a:ext cx="3478529" cy="1527810"/>
          </a:xfrm>
          <a:custGeom>
            <a:avLst/>
            <a:gdLst/>
            <a:ahLst/>
            <a:cxnLst/>
            <a:rect l="l" t="t" r="r" b="b"/>
            <a:pathLst>
              <a:path w="3478529" h="1527810">
                <a:moveTo>
                  <a:pt x="3478149" y="0"/>
                </a:moveTo>
                <a:lnTo>
                  <a:pt x="3246082" y="0"/>
                </a:lnTo>
                <a:lnTo>
                  <a:pt x="27178" y="0"/>
                </a:lnTo>
                <a:lnTo>
                  <a:pt x="0" y="0"/>
                </a:lnTo>
                <a:lnTo>
                  <a:pt x="0" y="565543"/>
                </a:lnTo>
                <a:lnTo>
                  <a:pt x="23202" y="605980"/>
                </a:lnTo>
                <a:lnTo>
                  <a:pt x="47332" y="645668"/>
                </a:lnTo>
                <a:lnTo>
                  <a:pt x="72529" y="684872"/>
                </a:lnTo>
                <a:lnTo>
                  <a:pt x="98806" y="723569"/>
                </a:lnTo>
                <a:lnTo>
                  <a:pt x="126149" y="761746"/>
                </a:lnTo>
                <a:lnTo>
                  <a:pt x="154559" y="799388"/>
                </a:lnTo>
                <a:lnTo>
                  <a:pt x="184048" y="836460"/>
                </a:lnTo>
                <a:lnTo>
                  <a:pt x="214604" y="872947"/>
                </a:lnTo>
                <a:lnTo>
                  <a:pt x="246240" y="908837"/>
                </a:lnTo>
                <a:lnTo>
                  <a:pt x="278942" y="944092"/>
                </a:lnTo>
                <a:lnTo>
                  <a:pt x="312712" y="978700"/>
                </a:lnTo>
                <a:lnTo>
                  <a:pt x="347294" y="1012444"/>
                </a:lnTo>
                <a:lnTo>
                  <a:pt x="382536" y="1045121"/>
                </a:lnTo>
                <a:lnTo>
                  <a:pt x="418388" y="1076731"/>
                </a:lnTo>
                <a:lnTo>
                  <a:pt x="454850" y="1107262"/>
                </a:lnTo>
                <a:lnTo>
                  <a:pt x="491896" y="1136713"/>
                </a:lnTo>
                <a:lnTo>
                  <a:pt x="529501" y="1165110"/>
                </a:lnTo>
                <a:lnTo>
                  <a:pt x="567651" y="1192428"/>
                </a:lnTo>
                <a:lnTo>
                  <a:pt x="606323" y="1218666"/>
                </a:lnTo>
                <a:lnTo>
                  <a:pt x="645502" y="1243850"/>
                </a:lnTo>
                <a:lnTo>
                  <a:pt x="685152" y="1267955"/>
                </a:lnTo>
                <a:lnTo>
                  <a:pt x="725271" y="1290980"/>
                </a:lnTo>
                <a:lnTo>
                  <a:pt x="765822" y="1312951"/>
                </a:lnTo>
                <a:lnTo>
                  <a:pt x="806780" y="1333830"/>
                </a:lnTo>
                <a:lnTo>
                  <a:pt x="848144" y="1353654"/>
                </a:lnTo>
                <a:lnTo>
                  <a:pt x="889889" y="1372400"/>
                </a:lnTo>
                <a:lnTo>
                  <a:pt x="931976" y="1390078"/>
                </a:lnTo>
                <a:lnTo>
                  <a:pt x="974407" y="1406690"/>
                </a:lnTo>
                <a:lnTo>
                  <a:pt x="1017143" y="1422222"/>
                </a:lnTo>
                <a:lnTo>
                  <a:pt x="1060183" y="1436674"/>
                </a:lnTo>
                <a:lnTo>
                  <a:pt x="1103490" y="1450073"/>
                </a:lnTo>
                <a:lnTo>
                  <a:pt x="1147038" y="1462392"/>
                </a:lnTo>
                <a:lnTo>
                  <a:pt x="1190828" y="1473644"/>
                </a:lnTo>
                <a:lnTo>
                  <a:pt x="1234821" y="1483817"/>
                </a:lnTo>
                <a:lnTo>
                  <a:pt x="1279004" y="1492923"/>
                </a:lnTo>
                <a:lnTo>
                  <a:pt x="1323352" y="1500962"/>
                </a:lnTo>
                <a:lnTo>
                  <a:pt x="1367853" y="1507921"/>
                </a:lnTo>
                <a:lnTo>
                  <a:pt x="1412481" y="1513814"/>
                </a:lnTo>
                <a:lnTo>
                  <a:pt x="1457198" y="1518627"/>
                </a:lnTo>
                <a:lnTo>
                  <a:pt x="1502016" y="1522387"/>
                </a:lnTo>
                <a:lnTo>
                  <a:pt x="1546885" y="1525066"/>
                </a:lnTo>
                <a:lnTo>
                  <a:pt x="1591805" y="1526667"/>
                </a:lnTo>
                <a:lnTo>
                  <a:pt x="1636750" y="1527200"/>
                </a:lnTo>
                <a:lnTo>
                  <a:pt x="1681683" y="1526667"/>
                </a:lnTo>
                <a:lnTo>
                  <a:pt x="1726603" y="1525066"/>
                </a:lnTo>
                <a:lnTo>
                  <a:pt x="1771484" y="1522387"/>
                </a:lnTo>
                <a:lnTo>
                  <a:pt x="1816303" y="1518627"/>
                </a:lnTo>
                <a:lnTo>
                  <a:pt x="1861045" y="1513814"/>
                </a:lnTo>
                <a:lnTo>
                  <a:pt x="1905673" y="1507921"/>
                </a:lnTo>
                <a:lnTo>
                  <a:pt x="1950186" y="1500962"/>
                </a:lnTo>
                <a:lnTo>
                  <a:pt x="1994547" y="1492923"/>
                </a:lnTo>
                <a:lnTo>
                  <a:pt x="2038743" y="1483817"/>
                </a:lnTo>
                <a:lnTo>
                  <a:pt x="2082749" y="1473644"/>
                </a:lnTo>
                <a:lnTo>
                  <a:pt x="2126551" y="1462392"/>
                </a:lnTo>
                <a:lnTo>
                  <a:pt x="2170138" y="1450073"/>
                </a:lnTo>
                <a:lnTo>
                  <a:pt x="2213457" y="1436674"/>
                </a:lnTo>
                <a:lnTo>
                  <a:pt x="2256510" y="1422222"/>
                </a:lnTo>
                <a:lnTo>
                  <a:pt x="2299284" y="1406690"/>
                </a:lnTo>
                <a:lnTo>
                  <a:pt x="2341740" y="1390078"/>
                </a:lnTo>
                <a:lnTo>
                  <a:pt x="2383866" y="1372400"/>
                </a:lnTo>
                <a:lnTo>
                  <a:pt x="2425636" y="1353654"/>
                </a:lnTo>
                <a:lnTo>
                  <a:pt x="2467025" y="1333830"/>
                </a:lnTo>
                <a:lnTo>
                  <a:pt x="2508021" y="1312951"/>
                </a:lnTo>
                <a:lnTo>
                  <a:pt x="2548610" y="1290980"/>
                </a:lnTo>
                <a:lnTo>
                  <a:pt x="2588768" y="1267955"/>
                </a:lnTo>
                <a:lnTo>
                  <a:pt x="2628455" y="1243850"/>
                </a:lnTo>
                <a:lnTo>
                  <a:pt x="2667673" y="1218666"/>
                </a:lnTo>
                <a:lnTo>
                  <a:pt x="2706382" y="1192428"/>
                </a:lnTo>
                <a:lnTo>
                  <a:pt x="2744584" y="1165110"/>
                </a:lnTo>
                <a:lnTo>
                  <a:pt x="2782239" y="1136713"/>
                </a:lnTo>
                <a:lnTo>
                  <a:pt x="2819323" y="1107262"/>
                </a:lnTo>
                <a:lnTo>
                  <a:pt x="2855836" y="1076731"/>
                </a:lnTo>
                <a:lnTo>
                  <a:pt x="2891752" y="1045121"/>
                </a:lnTo>
                <a:lnTo>
                  <a:pt x="2927032" y="1012444"/>
                </a:lnTo>
                <a:lnTo>
                  <a:pt x="2961678" y="978700"/>
                </a:lnTo>
                <a:lnTo>
                  <a:pt x="2995447" y="944092"/>
                </a:lnTo>
                <a:lnTo>
                  <a:pt x="3028150" y="908837"/>
                </a:lnTo>
                <a:lnTo>
                  <a:pt x="3059773" y="872947"/>
                </a:lnTo>
                <a:lnTo>
                  <a:pt x="3090329" y="836460"/>
                </a:lnTo>
                <a:lnTo>
                  <a:pt x="3119805" y="799388"/>
                </a:lnTo>
                <a:lnTo>
                  <a:pt x="3148215" y="761746"/>
                </a:lnTo>
                <a:lnTo>
                  <a:pt x="3175546" y="723569"/>
                </a:lnTo>
                <a:lnTo>
                  <a:pt x="3201809" y="684872"/>
                </a:lnTo>
                <a:lnTo>
                  <a:pt x="3226993" y="645668"/>
                </a:lnTo>
                <a:lnTo>
                  <a:pt x="3251111" y="605980"/>
                </a:lnTo>
                <a:lnTo>
                  <a:pt x="3274149" y="565835"/>
                </a:lnTo>
                <a:lnTo>
                  <a:pt x="3296107" y="525259"/>
                </a:lnTo>
                <a:lnTo>
                  <a:pt x="3317011" y="484263"/>
                </a:lnTo>
                <a:lnTo>
                  <a:pt x="3336823" y="442874"/>
                </a:lnTo>
                <a:lnTo>
                  <a:pt x="3355568" y="401104"/>
                </a:lnTo>
                <a:lnTo>
                  <a:pt x="3373247" y="358978"/>
                </a:lnTo>
                <a:lnTo>
                  <a:pt x="3389846" y="316509"/>
                </a:lnTo>
                <a:lnTo>
                  <a:pt x="3405378" y="273735"/>
                </a:lnTo>
                <a:lnTo>
                  <a:pt x="3419830" y="230670"/>
                </a:lnTo>
                <a:lnTo>
                  <a:pt x="3433216" y="187337"/>
                </a:lnTo>
                <a:lnTo>
                  <a:pt x="3445535" y="143751"/>
                </a:lnTo>
                <a:lnTo>
                  <a:pt x="3456775" y="99936"/>
                </a:lnTo>
                <a:lnTo>
                  <a:pt x="3466935" y="55905"/>
                </a:lnTo>
                <a:lnTo>
                  <a:pt x="3476040" y="11684"/>
                </a:lnTo>
                <a:lnTo>
                  <a:pt x="3478149" y="0"/>
                </a:lnTo>
                <a:close/>
              </a:path>
            </a:pathLst>
          </a:custGeom>
          <a:solidFill>
            <a:srgbClr val="00FFFF">
              <a:alpha val="10198"/>
            </a:srgbClr>
          </a:solidFill>
        </p:spPr>
        <p:txBody>
          <a:bodyPr wrap="square" lIns="0" tIns="0" rIns="0" bIns="0" rtlCol="0"/>
          <a:lstStyle/>
          <a:p>
            <a:endParaRPr/>
          </a:p>
        </p:txBody>
      </p:sp>
      <p:pic>
        <p:nvPicPr>
          <p:cNvPr id="59" name="object 59"/>
          <p:cNvPicPr/>
          <p:nvPr/>
        </p:nvPicPr>
        <p:blipFill>
          <a:blip r:embed="rId38" cstate="print"/>
          <a:stretch>
            <a:fillRect/>
          </a:stretch>
        </p:blipFill>
        <p:spPr>
          <a:xfrm>
            <a:off x="3861757" y="140896"/>
            <a:ext cx="69443" cy="68600"/>
          </a:xfrm>
          <a:prstGeom prst="rect">
            <a:avLst/>
          </a:prstGeom>
        </p:spPr>
      </p:pic>
      <p:pic>
        <p:nvPicPr>
          <p:cNvPr id="60" name="object 60"/>
          <p:cNvPicPr/>
          <p:nvPr/>
        </p:nvPicPr>
        <p:blipFill>
          <a:blip r:embed="rId39" cstate="print"/>
          <a:stretch>
            <a:fillRect/>
          </a:stretch>
        </p:blipFill>
        <p:spPr>
          <a:xfrm>
            <a:off x="156422" y="1"/>
            <a:ext cx="2960363" cy="1174963"/>
          </a:xfrm>
          <a:prstGeom prst="rect">
            <a:avLst/>
          </a:prstGeom>
        </p:spPr>
      </p:pic>
      <p:pic>
        <p:nvPicPr>
          <p:cNvPr id="61" name="object 61"/>
          <p:cNvPicPr/>
          <p:nvPr/>
        </p:nvPicPr>
        <p:blipFill>
          <a:blip r:embed="rId40" cstate="print"/>
          <a:stretch>
            <a:fillRect/>
          </a:stretch>
        </p:blipFill>
        <p:spPr>
          <a:xfrm>
            <a:off x="2232978" y="1244757"/>
            <a:ext cx="169583" cy="170604"/>
          </a:xfrm>
          <a:prstGeom prst="rect">
            <a:avLst/>
          </a:prstGeom>
        </p:spPr>
      </p:pic>
      <p:pic>
        <p:nvPicPr>
          <p:cNvPr id="62" name="object 62"/>
          <p:cNvPicPr/>
          <p:nvPr/>
        </p:nvPicPr>
        <p:blipFill>
          <a:blip r:embed="rId41" cstate="print"/>
          <a:stretch>
            <a:fillRect/>
          </a:stretch>
        </p:blipFill>
        <p:spPr>
          <a:xfrm>
            <a:off x="652780" y="1414169"/>
            <a:ext cx="246477" cy="245766"/>
          </a:xfrm>
          <a:prstGeom prst="rect">
            <a:avLst/>
          </a:prstGeom>
        </p:spPr>
      </p:pic>
      <p:grpSp>
        <p:nvGrpSpPr>
          <p:cNvPr id="63" name="object 63"/>
          <p:cNvGrpSpPr/>
          <p:nvPr/>
        </p:nvGrpSpPr>
        <p:grpSpPr>
          <a:xfrm>
            <a:off x="225692" y="1"/>
            <a:ext cx="3395345" cy="1178560"/>
            <a:chOff x="225692" y="1"/>
            <a:chExt cx="3395345" cy="1178560"/>
          </a:xfrm>
        </p:grpSpPr>
        <p:sp>
          <p:nvSpPr>
            <p:cNvPr id="64" name="object 64"/>
            <p:cNvSpPr/>
            <p:nvPr/>
          </p:nvSpPr>
          <p:spPr>
            <a:xfrm>
              <a:off x="329409" y="1"/>
              <a:ext cx="2787015" cy="1177925"/>
            </a:xfrm>
            <a:custGeom>
              <a:avLst/>
              <a:gdLst/>
              <a:ahLst/>
              <a:cxnLst/>
              <a:rect l="l" t="t" r="r" b="b"/>
              <a:pathLst>
                <a:path w="2787015" h="1177925">
                  <a:moveTo>
                    <a:pt x="318304" y="811682"/>
                  </a:moveTo>
                  <a:lnTo>
                    <a:pt x="281291" y="779189"/>
                  </a:lnTo>
                  <a:lnTo>
                    <a:pt x="245373" y="745444"/>
                  </a:lnTo>
                  <a:lnTo>
                    <a:pt x="210571" y="710482"/>
                  </a:lnTo>
                  <a:lnTo>
                    <a:pt x="176905" y="674339"/>
                  </a:lnTo>
                  <a:lnTo>
                    <a:pt x="144399" y="637050"/>
                  </a:lnTo>
                  <a:lnTo>
                    <a:pt x="113073" y="598652"/>
                  </a:lnTo>
                  <a:lnTo>
                    <a:pt x="82948" y="559180"/>
                  </a:lnTo>
                  <a:lnTo>
                    <a:pt x="54047" y="518671"/>
                  </a:lnTo>
                  <a:lnTo>
                    <a:pt x="26390" y="477159"/>
                  </a:lnTo>
                  <a:lnTo>
                    <a:pt x="0" y="434680"/>
                  </a:lnTo>
                  <a:lnTo>
                    <a:pt x="43129" y="416869"/>
                  </a:lnTo>
                  <a:lnTo>
                    <a:pt x="89988" y="395758"/>
                  </a:lnTo>
                  <a:lnTo>
                    <a:pt x="138832" y="371515"/>
                  </a:lnTo>
                  <a:lnTo>
                    <a:pt x="187913" y="344308"/>
                  </a:lnTo>
                  <a:lnTo>
                    <a:pt x="235485" y="314305"/>
                  </a:lnTo>
                  <a:lnTo>
                    <a:pt x="279801" y="281673"/>
                  </a:lnTo>
                  <a:lnTo>
                    <a:pt x="319117" y="246581"/>
                  </a:lnTo>
                  <a:lnTo>
                    <a:pt x="351685" y="209196"/>
                  </a:lnTo>
                  <a:lnTo>
                    <a:pt x="410432" y="130111"/>
                  </a:lnTo>
                  <a:lnTo>
                    <a:pt x="428954" y="106329"/>
                  </a:lnTo>
                  <a:lnTo>
                    <a:pt x="444414" y="88733"/>
                  </a:lnTo>
                  <a:lnTo>
                    <a:pt x="459943" y="74083"/>
                  </a:lnTo>
                  <a:lnTo>
                    <a:pt x="478671" y="59138"/>
                  </a:lnTo>
                  <a:lnTo>
                    <a:pt x="538242" y="15403"/>
                  </a:lnTo>
                  <a:lnTo>
                    <a:pt x="558813" y="0"/>
                  </a:lnTo>
                  <a:lnTo>
                    <a:pt x="1380337" y="0"/>
                  </a:lnTo>
                  <a:lnTo>
                    <a:pt x="1367226" y="7993"/>
                  </a:lnTo>
                  <a:lnTo>
                    <a:pt x="1285333" y="46605"/>
                  </a:lnTo>
                  <a:lnTo>
                    <a:pt x="1242973" y="73277"/>
                  </a:lnTo>
                  <a:lnTo>
                    <a:pt x="1203329" y="105848"/>
                  </a:lnTo>
                  <a:lnTo>
                    <a:pt x="1166366" y="144683"/>
                  </a:lnTo>
                  <a:lnTo>
                    <a:pt x="1132053" y="190146"/>
                  </a:lnTo>
                  <a:lnTo>
                    <a:pt x="1100356" y="242601"/>
                  </a:lnTo>
                  <a:lnTo>
                    <a:pt x="1068301" y="291295"/>
                  </a:lnTo>
                  <a:lnTo>
                    <a:pt x="1033463" y="327528"/>
                  </a:lnTo>
                  <a:lnTo>
                    <a:pt x="996639" y="354747"/>
                  </a:lnTo>
                  <a:lnTo>
                    <a:pt x="958623" y="376398"/>
                  </a:lnTo>
                  <a:lnTo>
                    <a:pt x="920209" y="395929"/>
                  </a:lnTo>
                  <a:lnTo>
                    <a:pt x="882192" y="416785"/>
                  </a:lnTo>
                  <a:lnTo>
                    <a:pt x="854839" y="440663"/>
                  </a:lnTo>
                  <a:lnTo>
                    <a:pt x="834305" y="471950"/>
                  </a:lnTo>
                  <a:lnTo>
                    <a:pt x="816315" y="508413"/>
                  </a:lnTo>
                  <a:lnTo>
                    <a:pt x="796594" y="547818"/>
                  </a:lnTo>
                  <a:lnTo>
                    <a:pt x="770867" y="587932"/>
                  </a:lnTo>
                  <a:lnTo>
                    <a:pt x="734859" y="626524"/>
                  </a:lnTo>
                  <a:lnTo>
                    <a:pt x="684295" y="661358"/>
                  </a:lnTo>
                  <a:lnTo>
                    <a:pt x="629984" y="686315"/>
                  </a:lnTo>
                  <a:lnTo>
                    <a:pt x="584099" y="699584"/>
                  </a:lnTo>
                  <a:lnTo>
                    <a:pt x="544407" y="705403"/>
                  </a:lnTo>
                  <a:lnTo>
                    <a:pt x="508677" y="708009"/>
                  </a:lnTo>
                  <a:lnTo>
                    <a:pt x="474678" y="711636"/>
                  </a:lnTo>
                  <a:lnTo>
                    <a:pt x="402947" y="738906"/>
                  </a:lnTo>
                  <a:lnTo>
                    <a:pt x="360179" y="770820"/>
                  </a:lnTo>
                  <a:lnTo>
                    <a:pt x="339074" y="790580"/>
                  </a:lnTo>
                  <a:lnTo>
                    <a:pt x="318304" y="811682"/>
                  </a:lnTo>
                  <a:close/>
                </a:path>
                <a:path w="2787015" h="1177925">
                  <a:moveTo>
                    <a:pt x="1303749" y="1177497"/>
                  </a:moveTo>
                  <a:lnTo>
                    <a:pt x="1253776" y="1176693"/>
                  </a:lnTo>
                  <a:lnTo>
                    <a:pt x="1204074" y="1174366"/>
                  </a:lnTo>
                  <a:lnTo>
                    <a:pt x="1242660" y="1145271"/>
                  </a:lnTo>
                  <a:lnTo>
                    <a:pt x="1282123" y="1112669"/>
                  </a:lnTo>
                  <a:lnTo>
                    <a:pt x="1321440" y="1077292"/>
                  </a:lnTo>
                  <a:lnTo>
                    <a:pt x="1359589" y="1039869"/>
                  </a:lnTo>
                  <a:lnTo>
                    <a:pt x="1395548" y="1001132"/>
                  </a:lnTo>
                  <a:lnTo>
                    <a:pt x="1428296" y="961810"/>
                  </a:lnTo>
                  <a:lnTo>
                    <a:pt x="1486681" y="881440"/>
                  </a:lnTo>
                  <a:lnTo>
                    <a:pt x="1516093" y="846481"/>
                  </a:lnTo>
                  <a:lnTo>
                    <a:pt x="1545950" y="816474"/>
                  </a:lnTo>
                  <a:lnTo>
                    <a:pt x="1577151" y="790140"/>
                  </a:lnTo>
                  <a:lnTo>
                    <a:pt x="1610598" y="766197"/>
                  </a:lnTo>
                  <a:lnTo>
                    <a:pt x="1647192" y="743364"/>
                  </a:lnTo>
                  <a:lnTo>
                    <a:pt x="1687835" y="720358"/>
                  </a:lnTo>
                  <a:lnTo>
                    <a:pt x="1843067" y="637498"/>
                  </a:lnTo>
                  <a:lnTo>
                    <a:pt x="1885199" y="610673"/>
                  </a:lnTo>
                  <a:lnTo>
                    <a:pt x="1917580" y="581690"/>
                  </a:lnTo>
                  <a:lnTo>
                    <a:pt x="1941971" y="550978"/>
                  </a:lnTo>
                  <a:lnTo>
                    <a:pt x="1973830" y="486071"/>
                  </a:lnTo>
                  <a:lnTo>
                    <a:pt x="1994866" y="419365"/>
                  </a:lnTo>
                  <a:lnTo>
                    <a:pt x="2005730" y="386404"/>
                  </a:lnTo>
                  <a:lnTo>
                    <a:pt x="2036954" y="323403"/>
                  </a:lnTo>
                  <a:lnTo>
                    <a:pt x="2092583" y="267139"/>
                  </a:lnTo>
                  <a:lnTo>
                    <a:pt x="2133953" y="242601"/>
                  </a:lnTo>
                  <a:lnTo>
                    <a:pt x="2202597" y="204347"/>
                  </a:lnTo>
                  <a:lnTo>
                    <a:pt x="2257508" y="165184"/>
                  </a:lnTo>
                  <a:lnTo>
                    <a:pt x="2300153" y="125769"/>
                  </a:lnTo>
                  <a:lnTo>
                    <a:pt x="2331999" y="86760"/>
                  </a:lnTo>
                  <a:lnTo>
                    <a:pt x="2354512" y="48813"/>
                  </a:lnTo>
                  <a:lnTo>
                    <a:pt x="2369161" y="12586"/>
                  </a:lnTo>
                  <a:lnTo>
                    <a:pt x="2372228" y="0"/>
                  </a:lnTo>
                  <a:lnTo>
                    <a:pt x="2786669" y="0"/>
                  </a:lnTo>
                  <a:lnTo>
                    <a:pt x="2773550" y="52522"/>
                  </a:lnTo>
                  <a:lnTo>
                    <a:pt x="2761015" y="96176"/>
                  </a:lnTo>
                  <a:lnTo>
                    <a:pt x="2747208" y="139348"/>
                  </a:lnTo>
                  <a:lnTo>
                    <a:pt x="2732146" y="182012"/>
                  </a:lnTo>
                  <a:lnTo>
                    <a:pt x="2715848" y="224144"/>
                  </a:lnTo>
                  <a:lnTo>
                    <a:pt x="2698332" y="265716"/>
                  </a:lnTo>
                  <a:lnTo>
                    <a:pt x="2679616" y="306704"/>
                  </a:lnTo>
                  <a:lnTo>
                    <a:pt x="2659720" y="347082"/>
                  </a:lnTo>
                  <a:lnTo>
                    <a:pt x="2638660" y="386824"/>
                  </a:lnTo>
                  <a:lnTo>
                    <a:pt x="2616456" y="425904"/>
                  </a:lnTo>
                  <a:lnTo>
                    <a:pt x="2593125" y="464298"/>
                  </a:lnTo>
                  <a:lnTo>
                    <a:pt x="2568687" y="501980"/>
                  </a:lnTo>
                  <a:lnTo>
                    <a:pt x="2543159" y="538923"/>
                  </a:lnTo>
                  <a:lnTo>
                    <a:pt x="2516559" y="575102"/>
                  </a:lnTo>
                  <a:lnTo>
                    <a:pt x="2488907" y="610492"/>
                  </a:lnTo>
                  <a:lnTo>
                    <a:pt x="2460219" y="645067"/>
                  </a:lnTo>
                  <a:lnTo>
                    <a:pt x="2430516" y="678802"/>
                  </a:lnTo>
                  <a:lnTo>
                    <a:pt x="2399814" y="711670"/>
                  </a:lnTo>
                  <a:lnTo>
                    <a:pt x="2368133" y="743647"/>
                  </a:lnTo>
                  <a:lnTo>
                    <a:pt x="2335489" y="774706"/>
                  </a:lnTo>
                  <a:lnTo>
                    <a:pt x="2301903" y="804822"/>
                  </a:lnTo>
                  <a:lnTo>
                    <a:pt x="2267392" y="833970"/>
                  </a:lnTo>
                  <a:lnTo>
                    <a:pt x="2231975" y="862124"/>
                  </a:lnTo>
                  <a:lnTo>
                    <a:pt x="2195669" y="889257"/>
                  </a:lnTo>
                  <a:lnTo>
                    <a:pt x="2158493" y="915345"/>
                  </a:lnTo>
                  <a:lnTo>
                    <a:pt x="2120466" y="940363"/>
                  </a:lnTo>
                  <a:lnTo>
                    <a:pt x="2081606" y="964283"/>
                  </a:lnTo>
                  <a:lnTo>
                    <a:pt x="2041930" y="987081"/>
                  </a:lnTo>
                  <a:lnTo>
                    <a:pt x="2001458" y="1008732"/>
                  </a:lnTo>
                  <a:lnTo>
                    <a:pt x="1960208" y="1029209"/>
                  </a:lnTo>
                  <a:lnTo>
                    <a:pt x="1918197" y="1048487"/>
                  </a:lnTo>
                  <a:lnTo>
                    <a:pt x="1875445" y="1066540"/>
                  </a:lnTo>
                  <a:lnTo>
                    <a:pt x="1831970" y="1083343"/>
                  </a:lnTo>
                  <a:lnTo>
                    <a:pt x="1787789" y="1098870"/>
                  </a:lnTo>
                  <a:lnTo>
                    <a:pt x="1742922" y="1113096"/>
                  </a:lnTo>
                  <a:lnTo>
                    <a:pt x="1697386" y="1125994"/>
                  </a:lnTo>
                  <a:lnTo>
                    <a:pt x="1651200" y="1137540"/>
                  </a:lnTo>
                  <a:lnTo>
                    <a:pt x="1604382" y="1147707"/>
                  </a:lnTo>
                  <a:lnTo>
                    <a:pt x="1556951" y="1156471"/>
                  </a:lnTo>
                  <a:lnTo>
                    <a:pt x="1505935" y="1164224"/>
                  </a:lnTo>
                  <a:lnTo>
                    <a:pt x="1455086" y="1170140"/>
                  </a:lnTo>
                  <a:lnTo>
                    <a:pt x="1404425" y="1174283"/>
                  </a:lnTo>
                  <a:lnTo>
                    <a:pt x="1353972" y="1176714"/>
                  </a:lnTo>
                  <a:lnTo>
                    <a:pt x="1303749" y="1177497"/>
                  </a:lnTo>
                  <a:close/>
                </a:path>
              </a:pathLst>
            </a:custGeom>
            <a:solidFill>
              <a:srgbClr val="13A2FE">
                <a:alpha val="54899"/>
              </a:srgbClr>
            </a:solidFill>
          </p:spPr>
          <p:txBody>
            <a:bodyPr wrap="square" lIns="0" tIns="0" rIns="0" bIns="0" rtlCol="0"/>
            <a:lstStyle/>
            <a:p>
              <a:endParaRPr/>
            </a:p>
          </p:txBody>
        </p:sp>
        <p:sp>
          <p:nvSpPr>
            <p:cNvPr id="65" name="object 65"/>
            <p:cNvSpPr/>
            <p:nvPr/>
          </p:nvSpPr>
          <p:spPr>
            <a:xfrm>
              <a:off x="225692" y="1"/>
              <a:ext cx="2890520" cy="1178560"/>
            </a:xfrm>
            <a:custGeom>
              <a:avLst/>
              <a:gdLst/>
              <a:ahLst/>
              <a:cxnLst/>
              <a:rect l="l" t="t" r="r" b="b"/>
              <a:pathLst>
                <a:path w="2890520" h="1178560">
                  <a:moveTo>
                    <a:pt x="257504" y="649428"/>
                  </a:moveTo>
                  <a:lnTo>
                    <a:pt x="225928" y="611673"/>
                  </a:lnTo>
                  <a:lnTo>
                    <a:pt x="195589" y="572873"/>
                  </a:lnTo>
                  <a:lnTo>
                    <a:pt x="166509" y="533056"/>
                  </a:lnTo>
                  <a:lnTo>
                    <a:pt x="138709" y="492252"/>
                  </a:lnTo>
                  <a:lnTo>
                    <a:pt x="112211" y="450488"/>
                  </a:lnTo>
                  <a:lnTo>
                    <a:pt x="87036" y="407794"/>
                  </a:lnTo>
                  <a:lnTo>
                    <a:pt x="63206" y="364198"/>
                  </a:lnTo>
                  <a:lnTo>
                    <a:pt x="40742" y="319729"/>
                  </a:lnTo>
                  <a:lnTo>
                    <a:pt x="19666" y="274415"/>
                  </a:lnTo>
                  <a:lnTo>
                    <a:pt x="0" y="228284"/>
                  </a:lnTo>
                  <a:lnTo>
                    <a:pt x="45928" y="217188"/>
                  </a:lnTo>
                  <a:lnTo>
                    <a:pt x="95837" y="203492"/>
                  </a:lnTo>
                  <a:lnTo>
                    <a:pt x="148010" y="187055"/>
                  </a:lnTo>
                  <a:lnTo>
                    <a:pt x="200728" y="167738"/>
                  </a:lnTo>
                  <a:lnTo>
                    <a:pt x="252272" y="145401"/>
                  </a:lnTo>
                  <a:lnTo>
                    <a:pt x="300925" y="119904"/>
                  </a:lnTo>
                  <a:lnTo>
                    <a:pt x="344967" y="91108"/>
                  </a:lnTo>
                  <a:lnTo>
                    <a:pt x="382680" y="58873"/>
                  </a:lnTo>
                  <a:lnTo>
                    <a:pt x="441881" y="0"/>
                  </a:lnTo>
                  <a:lnTo>
                    <a:pt x="1447581" y="0"/>
                  </a:lnTo>
                  <a:lnTo>
                    <a:pt x="1414805" y="13709"/>
                  </a:lnTo>
                  <a:lnTo>
                    <a:pt x="1328344" y="40054"/>
                  </a:lnTo>
                  <a:lnTo>
                    <a:pt x="1282667" y="60242"/>
                  </a:lnTo>
                  <a:lnTo>
                    <a:pt x="1238646" y="86461"/>
                  </a:lnTo>
                  <a:lnTo>
                    <a:pt x="1196214" y="119143"/>
                  </a:lnTo>
                  <a:lnTo>
                    <a:pt x="1155306" y="158718"/>
                  </a:lnTo>
                  <a:lnTo>
                    <a:pt x="1115854" y="205616"/>
                  </a:lnTo>
                  <a:lnTo>
                    <a:pt x="1076651" y="248759"/>
                  </a:lnTo>
                  <a:lnTo>
                    <a:pt x="1036687" y="279143"/>
                  </a:lnTo>
                  <a:lnTo>
                    <a:pt x="996192" y="300314"/>
                  </a:lnTo>
                  <a:lnTo>
                    <a:pt x="955399" y="315818"/>
                  </a:lnTo>
                  <a:lnTo>
                    <a:pt x="914541" y="329201"/>
                  </a:lnTo>
                  <a:lnTo>
                    <a:pt x="873847" y="344009"/>
                  </a:lnTo>
                  <a:lnTo>
                    <a:pt x="843202" y="363849"/>
                  </a:lnTo>
                  <a:lnTo>
                    <a:pt x="818167" y="391849"/>
                  </a:lnTo>
                  <a:lnTo>
                    <a:pt x="794863" y="425213"/>
                  </a:lnTo>
                  <a:lnTo>
                    <a:pt x="769411" y="461143"/>
                  </a:lnTo>
                  <a:lnTo>
                    <a:pt x="737931" y="496844"/>
                  </a:lnTo>
                  <a:lnTo>
                    <a:pt x="696547" y="529519"/>
                  </a:lnTo>
                  <a:lnTo>
                    <a:pt x="641378" y="556371"/>
                  </a:lnTo>
                  <a:lnTo>
                    <a:pt x="583664" y="572934"/>
                  </a:lnTo>
                  <a:lnTo>
                    <a:pt x="573407" y="574284"/>
                  </a:lnTo>
                  <a:lnTo>
                    <a:pt x="426842" y="574284"/>
                  </a:lnTo>
                  <a:lnTo>
                    <a:pt x="391443" y="577595"/>
                  </a:lnTo>
                  <a:lnTo>
                    <a:pt x="351685" y="589776"/>
                  </a:lnTo>
                  <a:lnTo>
                    <a:pt x="328754" y="601278"/>
                  </a:lnTo>
                  <a:lnTo>
                    <a:pt x="305042" y="615576"/>
                  </a:lnTo>
                  <a:lnTo>
                    <a:pt x="281105" y="631887"/>
                  </a:lnTo>
                  <a:lnTo>
                    <a:pt x="257504" y="649428"/>
                  </a:lnTo>
                  <a:close/>
                </a:path>
                <a:path w="2890520" h="1178560">
                  <a:moveTo>
                    <a:pt x="1430583" y="1177945"/>
                  </a:moveTo>
                  <a:lnTo>
                    <a:pt x="1379139" y="1177587"/>
                  </a:lnTo>
                  <a:lnTo>
                    <a:pt x="1328071" y="1175518"/>
                  </a:lnTo>
                  <a:lnTo>
                    <a:pt x="1277462" y="1171779"/>
                  </a:lnTo>
                  <a:lnTo>
                    <a:pt x="1227395" y="1166412"/>
                  </a:lnTo>
                  <a:lnTo>
                    <a:pt x="1177954" y="1159459"/>
                  </a:lnTo>
                  <a:lnTo>
                    <a:pt x="1129222" y="1150961"/>
                  </a:lnTo>
                  <a:lnTo>
                    <a:pt x="1081282" y="1140961"/>
                  </a:lnTo>
                  <a:lnTo>
                    <a:pt x="1123723" y="1117681"/>
                  </a:lnTo>
                  <a:lnTo>
                    <a:pt x="1167541" y="1091166"/>
                  </a:lnTo>
                  <a:lnTo>
                    <a:pt x="1211630" y="1061980"/>
                  </a:lnTo>
                  <a:lnTo>
                    <a:pt x="1254884" y="1030686"/>
                  </a:lnTo>
                  <a:lnTo>
                    <a:pt x="1296199" y="997848"/>
                  </a:lnTo>
                  <a:lnTo>
                    <a:pt x="1334470" y="964029"/>
                  </a:lnTo>
                  <a:lnTo>
                    <a:pt x="1368591" y="929793"/>
                  </a:lnTo>
                  <a:lnTo>
                    <a:pt x="1404358" y="893492"/>
                  </a:lnTo>
                  <a:lnTo>
                    <a:pt x="1438708" y="863297"/>
                  </a:lnTo>
                  <a:lnTo>
                    <a:pt x="1472730" y="838085"/>
                  </a:lnTo>
                  <a:lnTo>
                    <a:pt x="1507510" y="816730"/>
                  </a:lnTo>
                  <a:lnTo>
                    <a:pt x="1544135" y="798111"/>
                  </a:lnTo>
                  <a:lnTo>
                    <a:pt x="1583693" y="781101"/>
                  </a:lnTo>
                  <a:lnTo>
                    <a:pt x="1627271" y="764579"/>
                  </a:lnTo>
                  <a:lnTo>
                    <a:pt x="1792997" y="706694"/>
                  </a:lnTo>
                  <a:lnTo>
                    <a:pt x="1838670" y="686499"/>
                  </a:lnTo>
                  <a:lnTo>
                    <a:pt x="1875019" y="662713"/>
                  </a:lnTo>
                  <a:lnTo>
                    <a:pt x="1903724" y="636024"/>
                  </a:lnTo>
                  <a:lnTo>
                    <a:pt x="1944919" y="576687"/>
                  </a:lnTo>
                  <a:lnTo>
                    <a:pt x="1975696" y="513987"/>
                  </a:lnTo>
                  <a:lnTo>
                    <a:pt x="1991377" y="483095"/>
                  </a:lnTo>
                  <a:lnTo>
                    <a:pt x="2031726" y="425664"/>
                  </a:lnTo>
                  <a:lnTo>
                    <a:pt x="2095256" y="378620"/>
                  </a:lnTo>
                  <a:lnTo>
                    <a:pt x="2139913" y="360712"/>
                  </a:lnTo>
                  <a:lnTo>
                    <a:pt x="2213626" y="333451"/>
                  </a:lnTo>
                  <a:lnTo>
                    <a:pt x="2273844" y="303241"/>
                  </a:lnTo>
                  <a:lnTo>
                    <a:pt x="2321935" y="270933"/>
                  </a:lnTo>
                  <a:lnTo>
                    <a:pt x="2359269" y="237381"/>
                  </a:lnTo>
                  <a:lnTo>
                    <a:pt x="2387215" y="203438"/>
                  </a:lnTo>
                  <a:lnTo>
                    <a:pt x="2407142" y="169956"/>
                  </a:lnTo>
                  <a:lnTo>
                    <a:pt x="2428414" y="107787"/>
                  </a:lnTo>
                  <a:lnTo>
                    <a:pt x="2436902" y="41951"/>
                  </a:lnTo>
                  <a:lnTo>
                    <a:pt x="2444962" y="8960"/>
                  </a:lnTo>
                  <a:lnTo>
                    <a:pt x="2449652" y="0"/>
                  </a:lnTo>
                  <a:lnTo>
                    <a:pt x="2890315" y="0"/>
                  </a:lnTo>
                  <a:lnTo>
                    <a:pt x="2876590" y="55297"/>
                  </a:lnTo>
                  <a:lnTo>
                    <a:pt x="2863871" y="99589"/>
                  </a:lnTo>
                  <a:lnTo>
                    <a:pt x="2849855" y="143323"/>
                  </a:lnTo>
                  <a:lnTo>
                    <a:pt x="2834566" y="186478"/>
                  </a:lnTo>
                  <a:lnTo>
                    <a:pt x="2818024" y="229030"/>
                  </a:lnTo>
                  <a:lnTo>
                    <a:pt x="2800253" y="270958"/>
                  </a:lnTo>
                  <a:lnTo>
                    <a:pt x="2781273" y="312239"/>
                  </a:lnTo>
                  <a:lnTo>
                    <a:pt x="2761108" y="352849"/>
                  </a:lnTo>
                  <a:lnTo>
                    <a:pt x="2739778" y="392767"/>
                  </a:lnTo>
                  <a:lnTo>
                    <a:pt x="2717306" y="431970"/>
                  </a:lnTo>
                  <a:lnTo>
                    <a:pt x="2693714" y="470435"/>
                  </a:lnTo>
                  <a:lnTo>
                    <a:pt x="2669023" y="508139"/>
                  </a:lnTo>
                  <a:lnTo>
                    <a:pt x="2643257" y="545061"/>
                  </a:lnTo>
                  <a:lnTo>
                    <a:pt x="2616436" y="581177"/>
                  </a:lnTo>
                  <a:lnTo>
                    <a:pt x="2588583" y="616465"/>
                  </a:lnTo>
                  <a:lnTo>
                    <a:pt x="2559719" y="650902"/>
                  </a:lnTo>
                  <a:lnTo>
                    <a:pt x="2529867" y="684466"/>
                  </a:lnTo>
                  <a:lnTo>
                    <a:pt x="2499049" y="717133"/>
                  </a:lnTo>
                  <a:lnTo>
                    <a:pt x="2467287" y="748882"/>
                  </a:lnTo>
                  <a:lnTo>
                    <a:pt x="2434602" y="779690"/>
                  </a:lnTo>
                  <a:lnTo>
                    <a:pt x="2401016" y="809534"/>
                  </a:lnTo>
                  <a:lnTo>
                    <a:pt x="2366553" y="838392"/>
                  </a:lnTo>
                  <a:lnTo>
                    <a:pt x="2331232" y="866240"/>
                  </a:lnTo>
                  <a:lnTo>
                    <a:pt x="2295078" y="893057"/>
                  </a:lnTo>
                  <a:lnTo>
                    <a:pt x="2258110" y="918820"/>
                  </a:lnTo>
                  <a:lnTo>
                    <a:pt x="2220353" y="943506"/>
                  </a:lnTo>
                  <a:lnTo>
                    <a:pt x="2181826" y="967092"/>
                  </a:lnTo>
                  <a:lnTo>
                    <a:pt x="2142553" y="989557"/>
                  </a:lnTo>
                  <a:lnTo>
                    <a:pt x="2102556" y="1010877"/>
                  </a:lnTo>
                  <a:lnTo>
                    <a:pt x="2061855" y="1031029"/>
                  </a:lnTo>
                  <a:lnTo>
                    <a:pt x="2020475" y="1049992"/>
                  </a:lnTo>
                  <a:lnTo>
                    <a:pt x="1978435" y="1067742"/>
                  </a:lnTo>
                  <a:lnTo>
                    <a:pt x="1935759" y="1084257"/>
                  </a:lnTo>
                  <a:lnTo>
                    <a:pt x="1892468" y="1099515"/>
                  </a:lnTo>
                  <a:lnTo>
                    <a:pt x="1848584" y="1113492"/>
                  </a:lnTo>
                  <a:lnTo>
                    <a:pt x="1804129" y="1126166"/>
                  </a:lnTo>
                  <a:lnTo>
                    <a:pt x="1759126" y="1137515"/>
                  </a:lnTo>
                  <a:lnTo>
                    <a:pt x="1713596" y="1147516"/>
                  </a:lnTo>
                  <a:lnTo>
                    <a:pt x="1667561" y="1156146"/>
                  </a:lnTo>
                  <a:lnTo>
                    <a:pt x="1621043" y="1163383"/>
                  </a:lnTo>
                  <a:lnTo>
                    <a:pt x="1574064" y="1169204"/>
                  </a:lnTo>
                  <a:lnTo>
                    <a:pt x="1526647" y="1173586"/>
                  </a:lnTo>
                  <a:lnTo>
                    <a:pt x="1478812" y="1176508"/>
                  </a:lnTo>
                  <a:lnTo>
                    <a:pt x="1430583" y="1177945"/>
                  </a:lnTo>
                  <a:close/>
                </a:path>
                <a:path w="2890520" h="1178560">
                  <a:moveTo>
                    <a:pt x="536294" y="579167"/>
                  </a:moveTo>
                  <a:lnTo>
                    <a:pt x="496328" y="578910"/>
                  </a:lnTo>
                  <a:lnTo>
                    <a:pt x="460824" y="576002"/>
                  </a:lnTo>
                  <a:lnTo>
                    <a:pt x="426842" y="574284"/>
                  </a:lnTo>
                  <a:lnTo>
                    <a:pt x="573407" y="574284"/>
                  </a:lnTo>
                  <a:lnTo>
                    <a:pt x="536294" y="579167"/>
                  </a:lnTo>
                  <a:close/>
                </a:path>
              </a:pathLst>
            </a:custGeom>
            <a:solidFill>
              <a:srgbClr val="99FFFF">
                <a:alpha val="25099"/>
              </a:srgbClr>
            </a:solidFill>
          </p:spPr>
          <p:txBody>
            <a:bodyPr wrap="square" lIns="0" tIns="0" rIns="0" bIns="0" rtlCol="0"/>
            <a:lstStyle/>
            <a:p>
              <a:endParaRPr/>
            </a:p>
          </p:txBody>
        </p:sp>
        <p:sp>
          <p:nvSpPr>
            <p:cNvPr id="66" name="object 66"/>
            <p:cNvSpPr/>
            <p:nvPr/>
          </p:nvSpPr>
          <p:spPr>
            <a:xfrm>
              <a:off x="1171814" y="1"/>
              <a:ext cx="1945005" cy="1174750"/>
            </a:xfrm>
            <a:custGeom>
              <a:avLst/>
              <a:gdLst/>
              <a:ahLst/>
              <a:cxnLst/>
              <a:rect l="l" t="t" r="r" b="b"/>
              <a:pathLst>
                <a:path w="1945005" h="1174750">
                  <a:moveTo>
                    <a:pt x="11176" y="768732"/>
                  </a:moveTo>
                  <a:lnTo>
                    <a:pt x="4638" y="739167"/>
                  </a:lnTo>
                  <a:lnTo>
                    <a:pt x="0" y="670008"/>
                  </a:lnTo>
                  <a:lnTo>
                    <a:pt x="19726" y="590559"/>
                  </a:lnTo>
                  <a:lnTo>
                    <a:pt x="86282" y="530124"/>
                  </a:lnTo>
                  <a:lnTo>
                    <a:pt x="122790" y="507847"/>
                  </a:lnTo>
                  <a:lnTo>
                    <a:pt x="147250" y="478285"/>
                  </a:lnTo>
                  <a:lnTo>
                    <a:pt x="162005" y="442457"/>
                  </a:lnTo>
                  <a:lnTo>
                    <a:pt x="169402" y="401387"/>
                  </a:lnTo>
                  <a:lnTo>
                    <a:pt x="171785" y="356094"/>
                  </a:lnTo>
                  <a:lnTo>
                    <a:pt x="171546" y="315674"/>
                  </a:lnTo>
                  <a:lnTo>
                    <a:pt x="171420" y="301112"/>
                  </a:lnTo>
                  <a:lnTo>
                    <a:pt x="170888" y="256925"/>
                  </a:lnTo>
                  <a:lnTo>
                    <a:pt x="172300" y="205093"/>
                  </a:lnTo>
                  <a:lnTo>
                    <a:pt x="178077" y="153123"/>
                  </a:lnTo>
                  <a:lnTo>
                    <a:pt x="209769" y="92973"/>
                  </a:lnTo>
                  <a:lnTo>
                    <a:pt x="269078" y="58872"/>
                  </a:lnTo>
                  <a:lnTo>
                    <a:pt x="378533" y="27853"/>
                  </a:lnTo>
                  <a:lnTo>
                    <a:pt x="413329" y="16321"/>
                  </a:lnTo>
                  <a:lnTo>
                    <a:pt x="444300" y="1457"/>
                  </a:lnTo>
                  <a:lnTo>
                    <a:pt x="446164" y="0"/>
                  </a:lnTo>
                  <a:lnTo>
                    <a:pt x="741248" y="0"/>
                  </a:lnTo>
                  <a:lnTo>
                    <a:pt x="743103" y="10440"/>
                  </a:lnTo>
                  <a:lnTo>
                    <a:pt x="743087" y="16321"/>
                  </a:lnTo>
                  <a:lnTo>
                    <a:pt x="742264" y="46886"/>
                  </a:lnTo>
                  <a:lnTo>
                    <a:pt x="719808" y="104187"/>
                  </a:lnTo>
                  <a:lnTo>
                    <a:pt x="677291" y="146710"/>
                  </a:lnTo>
                  <a:lnTo>
                    <a:pt x="623486" y="179447"/>
                  </a:lnTo>
                  <a:lnTo>
                    <a:pt x="567166" y="207388"/>
                  </a:lnTo>
                  <a:lnTo>
                    <a:pt x="540805" y="221119"/>
                  </a:lnTo>
                  <a:lnTo>
                    <a:pt x="497163" y="251226"/>
                  </a:lnTo>
                  <a:lnTo>
                    <a:pt x="465489" y="301112"/>
                  </a:lnTo>
                  <a:lnTo>
                    <a:pt x="444502" y="374632"/>
                  </a:lnTo>
                  <a:lnTo>
                    <a:pt x="435897" y="413082"/>
                  </a:lnTo>
                  <a:lnTo>
                    <a:pt x="425747" y="450787"/>
                  </a:lnTo>
                  <a:lnTo>
                    <a:pt x="411949" y="486344"/>
                  </a:lnTo>
                  <a:lnTo>
                    <a:pt x="364997" y="545404"/>
                  </a:lnTo>
                  <a:lnTo>
                    <a:pt x="327638" y="566101"/>
                  </a:lnTo>
                  <a:lnTo>
                    <a:pt x="278218" y="579039"/>
                  </a:lnTo>
                  <a:lnTo>
                    <a:pt x="157531" y="620758"/>
                  </a:lnTo>
                  <a:lnTo>
                    <a:pt x="74509" y="684623"/>
                  </a:lnTo>
                  <a:lnTo>
                    <a:pt x="26581" y="743119"/>
                  </a:lnTo>
                  <a:lnTo>
                    <a:pt x="11176" y="768732"/>
                  </a:lnTo>
                  <a:close/>
                </a:path>
                <a:path w="1945005" h="1174750">
                  <a:moveTo>
                    <a:pt x="477829" y="1174365"/>
                  </a:moveTo>
                  <a:lnTo>
                    <a:pt x="429753" y="1174024"/>
                  </a:lnTo>
                  <a:lnTo>
                    <a:pt x="381703" y="1172168"/>
                  </a:lnTo>
                  <a:lnTo>
                    <a:pt x="333716" y="1168799"/>
                  </a:lnTo>
                  <a:lnTo>
                    <a:pt x="285832" y="1163915"/>
                  </a:lnTo>
                  <a:lnTo>
                    <a:pt x="238089" y="1157516"/>
                  </a:lnTo>
                  <a:lnTo>
                    <a:pt x="190525" y="1149601"/>
                  </a:lnTo>
                  <a:lnTo>
                    <a:pt x="143179" y="1140171"/>
                  </a:lnTo>
                  <a:lnTo>
                    <a:pt x="96089" y="1129225"/>
                  </a:lnTo>
                  <a:lnTo>
                    <a:pt x="49294" y="1116763"/>
                  </a:lnTo>
                  <a:lnTo>
                    <a:pt x="2831" y="1102784"/>
                  </a:lnTo>
                  <a:lnTo>
                    <a:pt x="54576" y="1076642"/>
                  </a:lnTo>
                  <a:lnTo>
                    <a:pt x="98200" y="1047772"/>
                  </a:lnTo>
                  <a:lnTo>
                    <a:pt x="134883" y="1016877"/>
                  </a:lnTo>
                  <a:lnTo>
                    <a:pt x="165812" y="984662"/>
                  </a:lnTo>
                  <a:lnTo>
                    <a:pt x="192168" y="951832"/>
                  </a:lnTo>
                  <a:lnTo>
                    <a:pt x="215135" y="919090"/>
                  </a:lnTo>
                  <a:lnTo>
                    <a:pt x="255637" y="856690"/>
                  </a:lnTo>
                  <a:lnTo>
                    <a:pt x="275538" y="828441"/>
                  </a:lnTo>
                  <a:lnTo>
                    <a:pt x="320560" y="781365"/>
                  </a:lnTo>
                  <a:lnTo>
                    <a:pt x="380430" y="751547"/>
                  </a:lnTo>
                  <a:lnTo>
                    <a:pt x="418892" y="744872"/>
                  </a:lnTo>
                  <a:lnTo>
                    <a:pt x="470085" y="739981"/>
                  </a:lnTo>
                  <a:lnTo>
                    <a:pt x="517016" y="733789"/>
                  </a:lnTo>
                  <a:lnTo>
                    <a:pt x="559680" y="725349"/>
                  </a:lnTo>
                  <a:lnTo>
                    <a:pt x="598071" y="713714"/>
                  </a:lnTo>
                  <a:lnTo>
                    <a:pt x="662016" y="677075"/>
                  </a:lnTo>
                  <a:lnTo>
                    <a:pt x="708806" y="616299"/>
                  </a:lnTo>
                  <a:lnTo>
                    <a:pt x="725755" y="574493"/>
                  </a:lnTo>
                  <a:lnTo>
                    <a:pt x="738400" y="523814"/>
                  </a:lnTo>
                  <a:lnTo>
                    <a:pt x="746734" y="463314"/>
                  </a:lnTo>
                  <a:lnTo>
                    <a:pt x="753475" y="429984"/>
                  </a:lnTo>
                  <a:lnTo>
                    <a:pt x="785522" y="369383"/>
                  </a:lnTo>
                  <a:lnTo>
                    <a:pt x="836858" y="315674"/>
                  </a:lnTo>
                  <a:lnTo>
                    <a:pt x="867708" y="290959"/>
                  </a:lnTo>
                  <a:lnTo>
                    <a:pt x="900919" y="267434"/>
                  </a:lnTo>
                  <a:lnTo>
                    <a:pt x="935671" y="244920"/>
                  </a:lnTo>
                  <a:lnTo>
                    <a:pt x="971144" y="223241"/>
                  </a:lnTo>
                  <a:lnTo>
                    <a:pt x="1040970" y="181673"/>
                  </a:lnTo>
                  <a:lnTo>
                    <a:pt x="1073683" y="161429"/>
                  </a:lnTo>
                  <a:lnTo>
                    <a:pt x="1130607" y="121132"/>
                  </a:lnTo>
                  <a:lnTo>
                    <a:pt x="1170728" y="79904"/>
                  </a:lnTo>
                  <a:lnTo>
                    <a:pt x="1187483" y="36323"/>
                  </a:lnTo>
                  <a:lnTo>
                    <a:pt x="1185048" y="13206"/>
                  </a:lnTo>
                  <a:lnTo>
                    <a:pt x="1179197" y="0"/>
                  </a:lnTo>
                  <a:lnTo>
                    <a:pt x="1944972" y="0"/>
                  </a:lnTo>
                  <a:lnTo>
                    <a:pt x="1931431" y="54213"/>
                  </a:lnTo>
                  <a:lnTo>
                    <a:pt x="1918916" y="97703"/>
                  </a:lnTo>
                  <a:lnTo>
                    <a:pt x="1905084" y="140878"/>
                  </a:lnTo>
                  <a:lnTo>
                    <a:pt x="1889934" y="183708"/>
                  </a:lnTo>
                  <a:lnTo>
                    <a:pt x="1873467" y="226160"/>
                  </a:lnTo>
                  <a:lnTo>
                    <a:pt x="1855683" y="268203"/>
                  </a:lnTo>
                  <a:lnTo>
                    <a:pt x="1836581" y="309805"/>
                  </a:lnTo>
                  <a:lnTo>
                    <a:pt x="1816162" y="350935"/>
                  </a:lnTo>
                  <a:lnTo>
                    <a:pt x="1794425" y="391562"/>
                  </a:lnTo>
                  <a:lnTo>
                    <a:pt x="1771371" y="431655"/>
                  </a:lnTo>
                  <a:lnTo>
                    <a:pt x="1747000" y="471180"/>
                  </a:lnTo>
                  <a:lnTo>
                    <a:pt x="1721311" y="510109"/>
                  </a:lnTo>
                  <a:lnTo>
                    <a:pt x="1694306" y="548407"/>
                  </a:lnTo>
                  <a:lnTo>
                    <a:pt x="1665982" y="586046"/>
                  </a:lnTo>
                  <a:lnTo>
                    <a:pt x="1636342" y="622992"/>
                  </a:lnTo>
                  <a:lnTo>
                    <a:pt x="1605383" y="659214"/>
                  </a:lnTo>
                  <a:lnTo>
                    <a:pt x="1573108" y="694681"/>
                  </a:lnTo>
                  <a:lnTo>
                    <a:pt x="1539515" y="729362"/>
                  </a:lnTo>
                  <a:lnTo>
                    <a:pt x="1502343" y="765243"/>
                  </a:lnTo>
                  <a:lnTo>
                    <a:pt x="1464275" y="799619"/>
                  </a:lnTo>
                  <a:lnTo>
                    <a:pt x="1425350" y="832489"/>
                  </a:lnTo>
                  <a:lnTo>
                    <a:pt x="1385605" y="863854"/>
                  </a:lnTo>
                  <a:lnTo>
                    <a:pt x="1345080" y="893712"/>
                  </a:lnTo>
                  <a:lnTo>
                    <a:pt x="1303812" y="922064"/>
                  </a:lnTo>
                  <a:lnTo>
                    <a:pt x="1261840" y="948909"/>
                  </a:lnTo>
                  <a:lnTo>
                    <a:pt x="1219203" y="974247"/>
                  </a:lnTo>
                  <a:lnTo>
                    <a:pt x="1175939" y="998077"/>
                  </a:lnTo>
                  <a:lnTo>
                    <a:pt x="1132086" y="1020399"/>
                  </a:lnTo>
                  <a:lnTo>
                    <a:pt x="1087682" y="1041213"/>
                  </a:lnTo>
                  <a:lnTo>
                    <a:pt x="1042767" y="1060518"/>
                  </a:lnTo>
                  <a:lnTo>
                    <a:pt x="997378" y="1078314"/>
                  </a:lnTo>
                  <a:lnTo>
                    <a:pt x="951554" y="1094601"/>
                  </a:lnTo>
                  <a:lnTo>
                    <a:pt x="905333" y="1109377"/>
                  </a:lnTo>
                  <a:lnTo>
                    <a:pt x="858754" y="1122644"/>
                  </a:lnTo>
                  <a:lnTo>
                    <a:pt x="811855" y="1134400"/>
                  </a:lnTo>
                  <a:lnTo>
                    <a:pt x="764675" y="1144645"/>
                  </a:lnTo>
                  <a:lnTo>
                    <a:pt x="717251" y="1153378"/>
                  </a:lnTo>
                  <a:lnTo>
                    <a:pt x="669623" y="1160600"/>
                  </a:lnTo>
                  <a:lnTo>
                    <a:pt x="621828" y="1166311"/>
                  </a:lnTo>
                  <a:lnTo>
                    <a:pt x="573905" y="1170508"/>
                  </a:lnTo>
                  <a:lnTo>
                    <a:pt x="525893" y="1173193"/>
                  </a:lnTo>
                  <a:lnTo>
                    <a:pt x="477829" y="1174365"/>
                  </a:lnTo>
                  <a:close/>
                </a:path>
              </a:pathLst>
            </a:custGeom>
            <a:solidFill>
              <a:srgbClr val="FF99FF">
                <a:alpha val="25099"/>
              </a:srgbClr>
            </a:solidFill>
          </p:spPr>
          <p:txBody>
            <a:bodyPr wrap="square" lIns="0" tIns="0" rIns="0" bIns="0" rtlCol="0"/>
            <a:lstStyle/>
            <a:p>
              <a:endParaRPr/>
            </a:p>
          </p:txBody>
        </p:sp>
        <p:pic>
          <p:nvPicPr>
            <p:cNvPr id="67" name="object 67"/>
            <p:cNvPicPr/>
            <p:nvPr/>
          </p:nvPicPr>
          <p:blipFill>
            <a:blip r:embed="rId42" cstate="print"/>
            <a:stretch>
              <a:fillRect/>
            </a:stretch>
          </p:blipFill>
          <p:spPr>
            <a:xfrm>
              <a:off x="2600678" y="1"/>
              <a:ext cx="1020045" cy="877080"/>
            </a:xfrm>
            <a:prstGeom prst="rect">
              <a:avLst/>
            </a:prstGeom>
          </p:spPr>
        </p:pic>
      </p:grpSp>
      <p:pic>
        <p:nvPicPr>
          <p:cNvPr id="68" name="object 68"/>
          <p:cNvPicPr/>
          <p:nvPr/>
        </p:nvPicPr>
        <p:blipFill>
          <a:blip r:embed="rId43" cstate="print"/>
          <a:stretch>
            <a:fillRect/>
          </a:stretch>
        </p:blipFill>
        <p:spPr>
          <a:xfrm>
            <a:off x="31073" y="229181"/>
            <a:ext cx="68548" cy="68600"/>
          </a:xfrm>
          <a:prstGeom prst="rect">
            <a:avLst/>
          </a:prstGeom>
        </p:spPr>
      </p:pic>
      <p:grpSp>
        <p:nvGrpSpPr>
          <p:cNvPr id="69" name="object 69"/>
          <p:cNvGrpSpPr/>
          <p:nvPr/>
        </p:nvGrpSpPr>
        <p:grpSpPr>
          <a:xfrm>
            <a:off x="15345613" y="2708047"/>
            <a:ext cx="1581150" cy="1695450"/>
            <a:chOff x="15345613" y="2708047"/>
            <a:chExt cx="1581150" cy="1695450"/>
          </a:xfrm>
        </p:grpSpPr>
        <p:pic>
          <p:nvPicPr>
            <p:cNvPr id="70" name="object 70"/>
            <p:cNvPicPr/>
            <p:nvPr/>
          </p:nvPicPr>
          <p:blipFill>
            <a:blip r:embed="rId44" cstate="print"/>
            <a:stretch>
              <a:fillRect/>
            </a:stretch>
          </p:blipFill>
          <p:spPr>
            <a:xfrm>
              <a:off x="15641924" y="3019783"/>
              <a:ext cx="1010150" cy="1051354"/>
            </a:xfrm>
            <a:prstGeom prst="rect">
              <a:avLst/>
            </a:prstGeom>
          </p:spPr>
        </p:pic>
        <p:sp>
          <p:nvSpPr>
            <p:cNvPr id="71" name="object 71"/>
            <p:cNvSpPr/>
            <p:nvPr/>
          </p:nvSpPr>
          <p:spPr>
            <a:xfrm>
              <a:off x="15345613" y="2708047"/>
              <a:ext cx="1581150" cy="1695450"/>
            </a:xfrm>
            <a:custGeom>
              <a:avLst/>
              <a:gdLst/>
              <a:ahLst/>
              <a:cxnLst/>
              <a:rect l="l" t="t" r="r" b="b"/>
              <a:pathLst>
                <a:path w="1581150" h="1695450">
                  <a:moveTo>
                    <a:pt x="790574" y="1695121"/>
                  </a:moveTo>
                  <a:lnTo>
                    <a:pt x="748353" y="893327"/>
                  </a:lnTo>
                  <a:lnTo>
                    <a:pt x="0" y="847560"/>
                  </a:lnTo>
                  <a:lnTo>
                    <a:pt x="747491" y="802224"/>
                  </a:lnTo>
                  <a:lnTo>
                    <a:pt x="790574" y="0"/>
                  </a:lnTo>
                  <a:lnTo>
                    <a:pt x="832796" y="801361"/>
                  </a:lnTo>
                  <a:lnTo>
                    <a:pt x="1581149" y="847560"/>
                  </a:lnTo>
                  <a:lnTo>
                    <a:pt x="833658" y="892464"/>
                  </a:lnTo>
                  <a:lnTo>
                    <a:pt x="790574" y="1695121"/>
                  </a:lnTo>
                  <a:close/>
                </a:path>
              </a:pathLst>
            </a:custGeom>
            <a:solidFill>
              <a:srgbClr val="99FFFF">
                <a:alpha val="30198"/>
              </a:srgbClr>
            </a:solidFill>
          </p:spPr>
          <p:txBody>
            <a:bodyPr wrap="square" lIns="0" tIns="0" rIns="0" bIns="0" rtlCol="0"/>
            <a:lstStyle/>
            <a:p>
              <a:endParaRPr/>
            </a:p>
          </p:txBody>
        </p:sp>
        <p:sp>
          <p:nvSpPr>
            <p:cNvPr id="72" name="object 72"/>
            <p:cNvSpPr/>
            <p:nvPr/>
          </p:nvSpPr>
          <p:spPr>
            <a:xfrm>
              <a:off x="16003061" y="3422191"/>
              <a:ext cx="266700" cy="267335"/>
            </a:xfrm>
            <a:custGeom>
              <a:avLst/>
              <a:gdLst/>
              <a:ahLst/>
              <a:cxnLst/>
              <a:rect l="l" t="t" r="r" b="b"/>
              <a:pathLst>
                <a:path w="266700" h="267335">
                  <a:moveTo>
                    <a:pt x="133126" y="266832"/>
                  </a:moveTo>
                  <a:lnTo>
                    <a:pt x="90991" y="260045"/>
                  </a:lnTo>
                  <a:lnTo>
                    <a:pt x="54439" y="241133"/>
                  </a:lnTo>
                  <a:lnTo>
                    <a:pt x="25643" y="212274"/>
                  </a:lnTo>
                  <a:lnTo>
                    <a:pt x="6772" y="175643"/>
                  </a:lnTo>
                  <a:lnTo>
                    <a:pt x="0" y="133416"/>
                  </a:lnTo>
                  <a:lnTo>
                    <a:pt x="6772" y="91189"/>
                  </a:lnTo>
                  <a:lnTo>
                    <a:pt x="25643" y="54558"/>
                  </a:lnTo>
                  <a:lnTo>
                    <a:pt x="54439" y="25698"/>
                  </a:lnTo>
                  <a:lnTo>
                    <a:pt x="90991" y="6787"/>
                  </a:lnTo>
                  <a:lnTo>
                    <a:pt x="133126" y="0"/>
                  </a:lnTo>
                  <a:lnTo>
                    <a:pt x="175262" y="6787"/>
                  </a:lnTo>
                  <a:lnTo>
                    <a:pt x="211813" y="25698"/>
                  </a:lnTo>
                  <a:lnTo>
                    <a:pt x="240610" y="54558"/>
                  </a:lnTo>
                  <a:lnTo>
                    <a:pt x="259480" y="91189"/>
                  </a:lnTo>
                  <a:lnTo>
                    <a:pt x="266253" y="133416"/>
                  </a:lnTo>
                  <a:lnTo>
                    <a:pt x="259480" y="175643"/>
                  </a:lnTo>
                  <a:lnTo>
                    <a:pt x="240610" y="212274"/>
                  </a:lnTo>
                  <a:lnTo>
                    <a:pt x="211813" y="241133"/>
                  </a:lnTo>
                  <a:lnTo>
                    <a:pt x="175262" y="260045"/>
                  </a:lnTo>
                  <a:lnTo>
                    <a:pt x="133126" y="266832"/>
                  </a:lnTo>
                  <a:close/>
                </a:path>
              </a:pathLst>
            </a:custGeom>
            <a:solidFill>
              <a:srgbClr val="FF99FF">
                <a:alpha val="10198"/>
              </a:srgbClr>
            </a:solidFill>
          </p:spPr>
          <p:txBody>
            <a:bodyPr wrap="square" lIns="0" tIns="0" rIns="0" bIns="0" rtlCol="0"/>
            <a:lstStyle/>
            <a:p>
              <a:endParaRPr/>
            </a:p>
          </p:txBody>
        </p:sp>
        <p:pic>
          <p:nvPicPr>
            <p:cNvPr id="73" name="object 73"/>
            <p:cNvPicPr/>
            <p:nvPr/>
          </p:nvPicPr>
          <p:blipFill>
            <a:blip r:embed="rId45" cstate="print"/>
            <a:stretch>
              <a:fillRect/>
            </a:stretch>
          </p:blipFill>
          <p:spPr>
            <a:xfrm>
              <a:off x="16049160" y="3467959"/>
              <a:ext cx="174055" cy="174434"/>
            </a:xfrm>
            <a:prstGeom prst="rect">
              <a:avLst/>
            </a:prstGeom>
          </p:spPr>
        </p:pic>
        <p:sp>
          <p:nvSpPr>
            <p:cNvPr id="74" name="object 74"/>
            <p:cNvSpPr/>
            <p:nvPr/>
          </p:nvSpPr>
          <p:spPr>
            <a:xfrm>
              <a:off x="15498558" y="2872119"/>
              <a:ext cx="1275715" cy="1367155"/>
            </a:xfrm>
            <a:custGeom>
              <a:avLst/>
              <a:gdLst/>
              <a:ahLst/>
              <a:cxnLst/>
              <a:rect l="l" t="t" r="r" b="b"/>
              <a:pathLst>
                <a:path w="1275715" h="1367154">
                  <a:moveTo>
                    <a:pt x="637629" y="1366545"/>
                  </a:moveTo>
                  <a:lnTo>
                    <a:pt x="615226" y="708962"/>
                  </a:lnTo>
                  <a:lnTo>
                    <a:pt x="0" y="683488"/>
                  </a:lnTo>
                  <a:lnTo>
                    <a:pt x="613934" y="659741"/>
                  </a:lnTo>
                  <a:lnTo>
                    <a:pt x="637629" y="0"/>
                  </a:lnTo>
                  <a:lnTo>
                    <a:pt x="660033" y="658014"/>
                  </a:lnTo>
                  <a:lnTo>
                    <a:pt x="1275259" y="683488"/>
                  </a:lnTo>
                  <a:lnTo>
                    <a:pt x="661325" y="707235"/>
                  </a:lnTo>
                  <a:lnTo>
                    <a:pt x="637629" y="1366545"/>
                  </a:lnTo>
                  <a:close/>
                </a:path>
              </a:pathLst>
            </a:custGeom>
            <a:solidFill>
              <a:srgbClr val="99FFFF">
                <a:alpha val="30198"/>
              </a:srgbClr>
            </a:solidFill>
          </p:spPr>
          <p:txBody>
            <a:bodyPr wrap="square" lIns="0" tIns="0" rIns="0" bIns="0" rtlCol="0"/>
            <a:lstStyle/>
            <a:p>
              <a:endParaRPr/>
            </a:p>
          </p:txBody>
        </p:sp>
        <p:sp>
          <p:nvSpPr>
            <p:cNvPr id="75" name="object 75"/>
            <p:cNvSpPr/>
            <p:nvPr/>
          </p:nvSpPr>
          <p:spPr>
            <a:xfrm>
              <a:off x="15795832" y="3190764"/>
              <a:ext cx="680720" cy="730250"/>
            </a:xfrm>
            <a:custGeom>
              <a:avLst/>
              <a:gdLst/>
              <a:ahLst/>
              <a:cxnLst/>
              <a:rect l="l" t="t" r="r" b="b"/>
              <a:pathLst>
                <a:path w="680719" h="730250">
                  <a:moveTo>
                    <a:pt x="340356" y="729687"/>
                  </a:moveTo>
                  <a:lnTo>
                    <a:pt x="330878" y="373910"/>
                  </a:lnTo>
                  <a:lnTo>
                    <a:pt x="0" y="364843"/>
                  </a:lnTo>
                  <a:lnTo>
                    <a:pt x="331739" y="354913"/>
                  </a:lnTo>
                  <a:lnTo>
                    <a:pt x="340356" y="0"/>
                  </a:lnTo>
                  <a:lnTo>
                    <a:pt x="349834" y="355345"/>
                  </a:lnTo>
                  <a:lnTo>
                    <a:pt x="680713" y="364843"/>
                  </a:lnTo>
                  <a:lnTo>
                    <a:pt x="348973" y="374774"/>
                  </a:lnTo>
                  <a:lnTo>
                    <a:pt x="340356" y="729687"/>
                  </a:lnTo>
                  <a:close/>
                </a:path>
              </a:pathLst>
            </a:custGeom>
            <a:solidFill>
              <a:srgbClr val="FFFFFF"/>
            </a:solidFill>
          </p:spPr>
          <p:txBody>
            <a:bodyPr wrap="square" lIns="0" tIns="0" rIns="0" bIns="0" rtlCol="0"/>
            <a:lstStyle/>
            <a:p>
              <a:endParaRPr/>
            </a:p>
          </p:txBody>
        </p:sp>
        <p:pic>
          <p:nvPicPr>
            <p:cNvPr id="76" name="object 76"/>
            <p:cNvPicPr/>
            <p:nvPr/>
          </p:nvPicPr>
          <p:blipFill>
            <a:blip r:embed="rId46" cstate="print"/>
            <a:stretch>
              <a:fillRect/>
            </a:stretch>
          </p:blipFill>
          <p:spPr>
            <a:xfrm>
              <a:off x="16073718" y="3493001"/>
              <a:ext cx="124941" cy="125212"/>
            </a:xfrm>
            <a:prstGeom prst="rect">
              <a:avLst/>
            </a:prstGeom>
          </p:spPr>
        </p:pic>
        <p:sp>
          <p:nvSpPr>
            <p:cNvPr id="77" name="object 77"/>
            <p:cNvSpPr/>
            <p:nvPr/>
          </p:nvSpPr>
          <p:spPr>
            <a:xfrm>
              <a:off x="16003054" y="3422192"/>
              <a:ext cx="266700" cy="267335"/>
            </a:xfrm>
            <a:custGeom>
              <a:avLst/>
              <a:gdLst/>
              <a:ahLst/>
              <a:cxnLst/>
              <a:rect l="l" t="t" r="r" b="b"/>
              <a:pathLst>
                <a:path w="266700" h="267335">
                  <a:moveTo>
                    <a:pt x="266255" y="133426"/>
                  </a:moveTo>
                  <a:lnTo>
                    <a:pt x="255752" y="124066"/>
                  </a:lnTo>
                  <a:lnTo>
                    <a:pt x="227152" y="116522"/>
                  </a:lnTo>
                  <a:lnTo>
                    <a:pt x="184823" y="111506"/>
                  </a:lnTo>
                  <a:lnTo>
                    <a:pt x="155981" y="110490"/>
                  </a:lnTo>
                  <a:lnTo>
                    <a:pt x="154940" y="81432"/>
                  </a:lnTo>
                  <a:lnTo>
                    <a:pt x="149821" y="39027"/>
                  </a:lnTo>
                  <a:lnTo>
                    <a:pt x="142278" y="10464"/>
                  </a:lnTo>
                  <a:lnTo>
                    <a:pt x="133134" y="0"/>
                  </a:lnTo>
                  <a:lnTo>
                    <a:pt x="123977" y="10464"/>
                  </a:lnTo>
                  <a:lnTo>
                    <a:pt x="116433" y="39027"/>
                  </a:lnTo>
                  <a:lnTo>
                    <a:pt x="111315" y="81432"/>
                  </a:lnTo>
                  <a:lnTo>
                    <a:pt x="110261" y="110515"/>
                  </a:lnTo>
                  <a:lnTo>
                    <a:pt x="81241" y="111569"/>
                  </a:lnTo>
                  <a:lnTo>
                    <a:pt x="38938" y="116687"/>
                  </a:lnTo>
                  <a:lnTo>
                    <a:pt x="10439" y="124244"/>
                  </a:lnTo>
                  <a:lnTo>
                    <a:pt x="0" y="133426"/>
                  </a:lnTo>
                  <a:lnTo>
                    <a:pt x="10502" y="142532"/>
                  </a:lnTo>
                  <a:lnTo>
                    <a:pt x="39103" y="149987"/>
                  </a:lnTo>
                  <a:lnTo>
                    <a:pt x="81432" y="155092"/>
                  </a:lnTo>
                  <a:lnTo>
                    <a:pt x="110248" y="156260"/>
                  </a:lnTo>
                  <a:lnTo>
                    <a:pt x="111315" y="185420"/>
                  </a:lnTo>
                  <a:lnTo>
                    <a:pt x="116433" y="227812"/>
                  </a:lnTo>
                  <a:lnTo>
                    <a:pt x="123977" y="256374"/>
                  </a:lnTo>
                  <a:lnTo>
                    <a:pt x="133134" y="266839"/>
                  </a:lnTo>
                  <a:lnTo>
                    <a:pt x="142468" y="256311"/>
                  </a:lnTo>
                  <a:lnTo>
                    <a:pt x="149987" y="227660"/>
                  </a:lnTo>
                  <a:lnTo>
                    <a:pt x="155003" y="185229"/>
                  </a:lnTo>
                  <a:lnTo>
                    <a:pt x="156006" y="156349"/>
                  </a:lnTo>
                  <a:lnTo>
                    <a:pt x="185013" y="155282"/>
                  </a:lnTo>
                  <a:lnTo>
                    <a:pt x="227317" y="150152"/>
                  </a:lnTo>
                  <a:lnTo>
                    <a:pt x="255816" y="142595"/>
                  </a:lnTo>
                  <a:lnTo>
                    <a:pt x="266255" y="133426"/>
                  </a:lnTo>
                  <a:close/>
                </a:path>
              </a:pathLst>
            </a:custGeom>
            <a:solidFill>
              <a:srgbClr val="FFFFFF">
                <a:alpha val="54899"/>
              </a:srgbClr>
            </a:solidFill>
          </p:spPr>
          <p:txBody>
            <a:bodyPr wrap="square" lIns="0" tIns="0" rIns="0" bIns="0" rtlCol="0"/>
            <a:lstStyle/>
            <a:p>
              <a:endParaRPr/>
            </a:p>
          </p:txBody>
        </p:sp>
        <p:sp>
          <p:nvSpPr>
            <p:cNvPr id="78" name="object 78"/>
            <p:cNvSpPr/>
            <p:nvPr/>
          </p:nvSpPr>
          <p:spPr>
            <a:xfrm>
              <a:off x="15882859" y="3301728"/>
              <a:ext cx="506730" cy="508000"/>
            </a:xfrm>
            <a:custGeom>
              <a:avLst/>
              <a:gdLst/>
              <a:ahLst/>
              <a:cxnLst/>
              <a:rect l="l" t="t" r="r" b="b"/>
              <a:pathLst>
                <a:path w="506730" h="508000">
                  <a:moveTo>
                    <a:pt x="253328" y="507759"/>
                  </a:moveTo>
                  <a:lnTo>
                    <a:pt x="207763" y="503672"/>
                  </a:lnTo>
                  <a:lnTo>
                    <a:pt x="164889" y="491888"/>
                  </a:lnTo>
                  <a:lnTo>
                    <a:pt x="125419" y="473121"/>
                  </a:lnTo>
                  <a:lnTo>
                    <a:pt x="90066" y="448086"/>
                  </a:lnTo>
                  <a:lnTo>
                    <a:pt x="59543" y="417496"/>
                  </a:lnTo>
                  <a:lnTo>
                    <a:pt x="34562" y="382066"/>
                  </a:lnTo>
                  <a:lnTo>
                    <a:pt x="15836" y="342511"/>
                  </a:lnTo>
                  <a:lnTo>
                    <a:pt x="4077" y="299543"/>
                  </a:lnTo>
                  <a:lnTo>
                    <a:pt x="0" y="253879"/>
                  </a:lnTo>
                  <a:lnTo>
                    <a:pt x="4077" y="208215"/>
                  </a:lnTo>
                  <a:lnTo>
                    <a:pt x="15836" y="165248"/>
                  </a:lnTo>
                  <a:lnTo>
                    <a:pt x="34562" y="125692"/>
                  </a:lnTo>
                  <a:lnTo>
                    <a:pt x="59543" y="90262"/>
                  </a:lnTo>
                  <a:lnTo>
                    <a:pt x="90066" y="59672"/>
                  </a:lnTo>
                  <a:lnTo>
                    <a:pt x="125419" y="34637"/>
                  </a:lnTo>
                  <a:lnTo>
                    <a:pt x="164889" y="15870"/>
                  </a:lnTo>
                  <a:lnTo>
                    <a:pt x="207763" y="4086"/>
                  </a:lnTo>
                  <a:lnTo>
                    <a:pt x="253328" y="0"/>
                  </a:lnTo>
                  <a:lnTo>
                    <a:pt x="298893" y="4086"/>
                  </a:lnTo>
                  <a:lnTo>
                    <a:pt x="341767" y="15870"/>
                  </a:lnTo>
                  <a:lnTo>
                    <a:pt x="381237" y="34637"/>
                  </a:lnTo>
                  <a:lnTo>
                    <a:pt x="416590" y="59672"/>
                  </a:lnTo>
                  <a:lnTo>
                    <a:pt x="447113" y="90262"/>
                  </a:lnTo>
                  <a:lnTo>
                    <a:pt x="472095" y="125692"/>
                  </a:lnTo>
                  <a:lnTo>
                    <a:pt x="490821" y="165248"/>
                  </a:lnTo>
                  <a:lnTo>
                    <a:pt x="502579" y="208215"/>
                  </a:lnTo>
                  <a:lnTo>
                    <a:pt x="506657" y="253879"/>
                  </a:lnTo>
                  <a:lnTo>
                    <a:pt x="502579" y="299543"/>
                  </a:lnTo>
                  <a:lnTo>
                    <a:pt x="490821" y="342511"/>
                  </a:lnTo>
                  <a:lnTo>
                    <a:pt x="472095" y="382066"/>
                  </a:lnTo>
                  <a:lnTo>
                    <a:pt x="447113" y="417496"/>
                  </a:lnTo>
                  <a:lnTo>
                    <a:pt x="416590" y="448086"/>
                  </a:lnTo>
                  <a:lnTo>
                    <a:pt x="381237" y="473121"/>
                  </a:lnTo>
                  <a:lnTo>
                    <a:pt x="341767" y="491888"/>
                  </a:lnTo>
                  <a:lnTo>
                    <a:pt x="298893" y="503672"/>
                  </a:lnTo>
                  <a:lnTo>
                    <a:pt x="253328" y="507759"/>
                  </a:lnTo>
                  <a:close/>
                </a:path>
              </a:pathLst>
            </a:custGeom>
            <a:solidFill>
              <a:srgbClr val="99FFFF">
                <a:alpha val="10198"/>
              </a:srgbClr>
            </a:solidFill>
          </p:spPr>
          <p:txBody>
            <a:bodyPr wrap="square" lIns="0" tIns="0" rIns="0" bIns="0" rtlCol="0"/>
            <a:lstStyle/>
            <a:p>
              <a:endParaRPr/>
            </a:p>
          </p:txBody>
        </p:sp>
        <p:pic>
          <p:nvPicPr>
            <p:cNvPr id="79" name="object 79"/>
            <p:cNvPicPr/>
            <p:nvPr/>
          </p:nvPicPr>
          <p:blipFill>
            <a:blip r:embed="rId47" cstate="print"/>
            <a:stretch>
              <a:fillRect/>
            </a:stretch>
          </p:blipFill>
          <p:spPr>
            <a:xfrm>
              <a:off x="15573577" y="2948542"/>
              <a:ext cx="1151584" cy="1193799"/>
            </a:xfrm>
            <a:prstGeom prst="rect">
              <a:avLst/>
            </a:prstGeom>
          </p:spPr>
        </p:pic>
      </p:grpSp>
      <p:grpSp>
        <p:nvGrpSpPr>
          <p:cNvPr id="80" name="object 80"/>
          <p:cNvGrpSpPr/>
          <p:nvPr/>
        </p:nvGrpSpPr>
        <p:grpSpPr>
          <a:xfrm>
            <a:off x="13245014" y="1028865"/>
            <a:ext cx="1581150" cy="1695450"/>
            <a:chOff x="13245014" y="1028865"/>
            <a:chExt cx="1581150" cy="1695450"/>
          </a:xfrm>
        </p:grpSpPr>
        <p:pic>
          <p:nvPicPr>
            <p:cNvPr id="81" name="object 81"/>
            <p:cNvPicPr/>
            <p:nvPr/>
          </p:nvPicPr>
          <p:blipFill>
            <a:blip r:embed="rId48" cstate="print"/>
            <a:stretch>
              <a:fillRect/>
            </a:stretch>
          </p:blipFill>
          <p:spPr>
            <a:xfrm>
              <a:off x="13541325" y="1340602"/>
              <a:ext cx="1010150" cy="1051354"/>
            </a:xfrm>
            <a:prstGeom prst="rect">
              <a:avLst/>
            </a:prstGeom>
          </p:spPr>
        </p:pic>
        <p:sp>
          <p:nvSpPr>
            <p:cNvPr id="82" name="object 82"/>
            <p:cNvSpPr/>
            <p:nvPr/>
          </p:nvSpPr>
          <p:spPr>
            <a:xfrm>
              <a:off x="13245014" y="1028865"/>
              <a:ext cx="1581150" cy="1695450"/>
            </a:xfrm>
            <a:custGeom>
              <a:avLst/>
              <a:gdLst/>
              <a:ahLst/>
              <a:cxnLst/>
              <a:rect l="l" t="t" r="r" b="b"/>
              <a:pathLst>
                <a:path w="1581150" h="1695450">
                  <a:moveTo>
                    <a:pt x="790574" y="1695121"/>
                  </a:moveTo>
                  <a:lnTo>
                    <a:pt x="748353" y="893327"/>
                  </a:lnTo>
                  <a:lnTo>
                    <a:pt x="0" y="847560"/>
                  </a:lnTo>
                  <a:lnTo>
                    <a:pt x="747491" y="802224"/>
                  </a:lnTo>
                  <a:lnTo>
                    <a:pt x="790574" y="0"/>
                  </a:lnTo>
                  <a:lnTo>
                    <a:pt x="832796" y="801361"/>
                  </a:lnTo>
                  <a:lnTo>
                    <a:pt x="1581149" y="847560"/>
                  </a:lnTo>
                  <a:lnTo>
                    <a:pt x="833658" y="892464"/>
                  </a:lnTo>
                  <a:lnTo>
                    <a:pt x="790574" y="1695121"/>
                  </a:lnTo>
                  <a:close/>
                </a:path>
              </a:pathLst>
            </a:custGeom>
            <a:solidFill>
              <a:srgbClr val="99FFFF">
                <a:alpha val="30198"/>
              </a:srgbClr>
            </a:solidFill>
          </p:spPr>
          <p:txBody>
            <a:bodyPr wrap="square" lIns="0" tIns="0" rIns="0" bIns="0" rtlCol="0"/>
            <a:lstStyle/>
            <a:p>
              <a:endParaRPr/>
            </a:p>
          </p:txBody>
        </p:sp>
        <p:sp>
          <p:nvSpPr>
            <p:cNvPr id="83" name="object 83"/>
            <p:cNvSpPr/>
            <p:nvPr/>
          </p:nvSpPr>
          <p:spPr>
            <a:xfrm>
              <a:off x="13902462" y="1743010"/>
              <a:ext cx="266700" cy="267335"/>
            </a:xfrm>
            <a:custGeom>
              <a:avLst/>
              <a:gdLst/>
              <a:ahLst/>
              <a:cxnLst/>
              <a:rect l="l" t="t" r="r" b="b"/>
              <a:pathLst>
                <a:path w="266700" h="267335">
                  <a:moveTo>
                    <a:pt x="133126" y="266832"/>
                  </a:moveTo>
                  <a:lnTo>
                    <a:pt x="90991" y="260045"/>
                  </a:lnTo>
                  <a:lnTo>
                    <a:pt x="54439" y="241133"/>
                  </a:lnTo>
                  <a:lnTo>
                    <a:pt x="25643" y="212274"/>
                  </a:lnTo>
                  <a:lnTo>
                    <a:pt x="6772" y="175643"/>
                  </a:lnTo>
                  <a:lnTo>
                    <a:pt x="0" y="133416"/>
                  </a:lnTo>
                  <a:lnTo>
                    <a:pt x="6772" y="91189"/>
                  </a:lnTo>
                  <a:lnTo>
                    <a:pt x="25643" y="54558"/>
                  </a:lnTo>
                  <a:lnTo>
                    <a:pt x="54439" y="25698"/>
                  </a:lnTo>
                  <a:lnTo>
                    <a:pt x="90991" y="6787"/>
                  </a:lnTo>
                  <a:lnTo>
                    <a:pt x="133126" y="0"/>
                  </a:lnTo>
                  <a:lnTo>
                    <a:pt x="175262" y="6787"/>
                  </a:lnTo>
                  <a:lnTo>
                    <a:pt x="211813" y="25698"/>
                  </a:lnTo>
                  <a:lnTo>
                    <a:pt x="240610" y="54558"/>
                  </a:lnTo>
                  <a:lnTo>
                    <a:pt x="259480" y="91189"/>
                  </a:lnTo>
                  <a:lnTo>
                    <a:pt x="266253" y="133416"/>
                  </a:lnTo>
                  <a:lnTo>
                    <a:pt x="259480" y="175643"/>
                  </a:lnTo>
                  <a:lnTo>
                    <a:pt x="240610" y="212274"/>
                  </a:lnTo>
                  <a:lnTo>
                    <a:pt x="211813" y="241133"/>
                  </a:lnTo>
                  <a:lnTo>
                    <a:pt x="175262" y="260045"/>
                  </a:lnTo>
                  <a:lnTo>
                    <a:pt x="133126" y="266832"/>
                  </a:lnTo>
                  <a:close/>
                </a:path>
              </a:pathLst>
            </a:custGeom>
            <a:solidFill>
              <a:srgbClr val="FF99FF">
                <a:alpha val="10198"/>
              </a:srgbClr>
            </a:solidFill>
          </p:spPr>
          <p:txBody>
            <a:bodyPr wrap="square" lIns="0" tIns="0" rIns="0" bIns="0" rtlCol="0"/>
            <a:lstStyle/>
            <a:p>
              <a:endParaRPr/>
            </a:p>
          </p:txBody>
        </p:sp>
        <p:pic>
          <p:nvPicPr>
            <p:cNvPr id="84" name="object 84"/>
            <p:cNvPicPr/>
            <p:nvPr/>
          </p:nvPicPr>
          <p:blipFill>
            <a:blip r:embed="rId45" cstate="print"/>
            <a:stretch>
              <a:fillRect/>
            </a:stretch>
          </p:blipFill>
          <p:spPr>
            <a:xfrm>
              <a:off x="13948561" y="1788777"/>
              <a:ext cx="174055" cy="174434"/>
            </a:xfrm>
            <a:prstGeom prst="rect">
              <a:avLst/>
            </a:prstGeom>
          </p:spPr>
        </p:pic>
        <p:sp>
          <p:nvSpPr>
            <p:cNvPr id="85" name="object 85"/>
            <p:cNvSpPr/>
            <p:nvPr/>
          </p:nvSpPr>
          <p:spPr>
            <a:xfrm>
              <a:off x="13397959" y="1192937"/>
              <a:ext cx="1275715" cy="1367155"/>
            </a:xfrm>
            <a:custGeom>
              <a:avLst/>
              <a:gdLst/>
              <a:ahLst/>
              <a:cxnLst/>
              <a:rect l="l" t="t" r="r" b="b"/>
              <a:pathLst>
                <a:path w="1275715" h="1367155">
                  <a:moveTo>
                    <a:pt x="637629" y="1366545"/>
                  </a:moveTo>
                  <a:lnTo>
                    <a:pt x="615226" y="708962"/>
                  </a:lnTo>
                  <a:lnTo>
                    <a:pt x="0" y="683488"/>
                  </a:lnTo>
                  <a:lnTo>
                    <a:pt x="613934" y="659741"/>
                  </a:lnTo>
                  <a:lnTo>
                    <a:pt x="637629" y="0"/>
                  </a:lnTo>
                  <a:lnTo>
                    <a:pt x="660033" y="658014"/>
                  </a:lnTo>
                  <a:lnTo>
                    <a:pt x="1275259" y="683488"/>
                  </a:lnTo>
                  <a:lnTo>
                    <a:pt x="661325" y="707235"/>
                  </a:lnTo>
                  <a:lnTo>
                    <a:pt x="637629" y="1366545"/>
                  </a:lnTo>
                  <a:close/>
                </a:path>
              </a:pathLst>
            </a:custGeom>
            <a:solidFill>
              <a:srgbClr val="99FFFF">
                <a:alpha val="30198"/>
              </a:srgbClr>
            </a:solidFill>
          </p:spPr>
          <p:txBody>
            <a:bodyPr wrap="square" lIns="0" tIns="0" rIns="0" bIns="0" rtlCol="0"/>
            <a:lstStyle/>
            <a:p>
              <a:endParaRPr/>
            </a:p>
          </p:txBody>
        </p:sp>
        <p:sp>
          <p:nvSpPr>
            <p:cNvPr id="86" name="object 86"/>
            <p:cNvSpPr/>
            <p:nvPr/>
          </p:nvSpPr>
          <p:spPr>
            <a:xfrm>
              <a:off x="13695233" y="1511582"/>
              <a:ext cx="680720" cy="730250"/>
            </a:xfrm>
            <a:custGeom>
              <a:avLst/>
              <a:gdLst/>
              <a:ahLst/>
              <a:cxnLst/>
              <a:rect l="l" t="t" r="r" b="b"/>
              <a:pathLst>
                <a:path w="680719" h="730250">
                  <a:moveTo>
                    <a:pt x="340356" y="729687"/>
                  </a:moveTo>
                  <a:lnTo>
                    <a:pt x="330878" y="373910"/>
                  </a:lnTo>
                  <a:lnTo>
                    <a:pt x="0" y="364843"/>
                  </a:lnTo>
                  <a:lnTo>
                    <a:pt x="331739" y="354913"/>
                  </a:lnTo>
                  <a:lnTo>
                    <a:pt x="340356" y="0"/>
                  </a:lnTo>
                  <a:lnTo>
                    <a:pt x="349834" y="355345"/>
                  </a:lnTo>
                  <a:lnTo>
                    <a:pt x="680713" y="364843"/>
                  </a:lnTo>
                  <a:lnTo>
                    <a:pt x="348973" y="374774"/>
                  </a:lnTo>
                  <a:lnTo>
                    <a:pt x="340356" y="729687"/>
                  </a:lnTo>
                  <a:close/>
                </a:path>
              </a:pathLst>
            </a:custGeom>
            <a:solidFill>
              <a:srgbClr val="FFFFFF"/>
            </a:solidFill>
          </p:spPr>
          <p:txBody>
            <a:bodyPr wrap="square" lIns="0" tIns="0" rIns="0" bIns="0" rtlCol="0"/>
            <a:lstStyle/>
            <a:p>
              <a:endParaRPr/>
            </a:p>
          </p:txBody>
        </p:sp>
        <p:pic>
          <p:nvPicPr>
            <p:cNvPr id="87" name="object 87"/>
            <p:cNvPicPr/>
            <p:nvPr/>
          </p:nvPicPr>
          <p:blipFill>
            <a:blip r:embed="rId49" cstate="print"/>
            <a:stretch>
              <a:fillRect/>
            </a:stretch>
          </p:blipFill>
          <p:spPr>
            <a:xfrm>
              <a:off x="13973119" y="1813820"/>
              <a:ext cx="124941" cy="125212"/>
            </a:xfrm>
            <a:prstGeom prst="rect">
              <a:avLst/>
            </a:prstGeom>
          </p:spPr>
        </p:pic>
        <p:sp>
          <p:nvSpPr>
            <p:cNvPr id="88" name="object 88"/>
            <p:cNvSpPr/>
            <p:nvPr/>
          </p:nvSpPr>
          <p:spPr>
            <a:xfrm>
              <a:off x="13902461" y="1743010"/>
              <a:ext cx="266700" cy="267335"/>
            </a:xfrm>
            <a:custGeom>
              <a:avLst/>
              <a:gdLst/>
              <a:ahLst/>
              <a:cxnLst/>
              <a:rect l="l" t="t" r="r" b="b"/>
              <a:pathLst>
                <a:path w="266700" h="267335">
                  <a:moveTo>
                    <a:pt x="266242" y="133426"/>
                  </a:moveTo>
                  <a:lnTo>
                    <a:pt x="255752" y="124066"/>
                  </a:lnTo>
                  <a:lnTo>
                    <a:pt x="227152" y="116522"/>
                  </a:lnTo>
                  <a:lnTo>
                    <a:pt x="184823" y="111506"/>
                  </a:lnTo>
                  <a:lnTo>
                    <a:pt x="155981" y="110490"/>
                  </a:lnTo>
                  <a:lnTo>
                    <a:pt x="154927" y="81432"/>
                  </a:lnTo>
                  <a:lnTo>
                    <a:pt x="149821" y="39027"/>
                  </a:lnTo>
                  <a:lnTo>
                    <a:pt x="142278" y="10464"/>
                  </a:lnTo>
                  <a:lnTo>
                    <a:pt x="133121" y="0"/>
                  </a:lnTo>
                  <a:lnTo>
                    <a:pt x="123964" y="10464"/>
                  </a:lnTo>
                  <a:lnTo>
                    <a:pt x="116433" y="39027"/>
                  </a:lnTo>
                  <a:lnTo>
                    <a:pt x="111315" y="81432"/>
                  </a:lnTo>
                  <a:lnTo>
                    <a:pt x="110248" y="110515"/>
                  </a:lnTo>
                  <a:lnTo>
                    <a:pt x="81241" y="111569"/>
                  </a:lnTo>
                  <a:lnTo>
                    <a:pt x="38925" y="116687"/>
                  </a:lnTo>
                  <a:lnTo>
                    <a:pt x="10439" y="124244"/>
                  </a:lnTo>
                  <a:lnTo>
                    <a:pt x="0" y="133426"/>
                  </a:lnTo>
                  <a:lnTo>
                    <a:pt x="10502" y="142532"/>
                  </a:lnTo>
                  <a:lnTo>
                    <a:pt x="39090" y="149987"/>
                  </a:lnTo>
                  <a:lnTo>
                    <a:pt x="81419" y="155092"/>
                  </a:lnTo>
                  <a:lnTo>
                    <a:pt x="110248" y="156248"/>
                  </a:lnTo>
                  <a:lnTo>
                    <a:pt x="111315" y="185420"/>
                  </a:lnTo>
                  <a:lnTo>
                    <a:pt x="116433" y="227812"/>
                  </a:lnTo>
                  <a:lnTo>
                    <a:pt x="123964" y="256374"/>
                  </a:lnTo>
                  <a:lnTo>
                    <a:pt x="133121" y="266839"/>
                  </a:lnTo>
                  <a:lnTo>
                    <a:pt x="142455" y="256311"/>
                  </a:lnTo>
                  <a:lnTo>
                    <a:pt x="149974" y="227660"/>
                  </a:lnTo>
                  <a:lnTo>
                    <a:pt x="154990" y="185229"/>
                  </a:lnTo>
                  <a:lnTo>
                    <a:pt x="156006" y="156337"/>
                  </a:lnTo>
                  <a:lnTo>
                    <a:pt x="185000" y="155282"/>
                  </a:lnTo>
                  <a:lnTo>
                    <a:pt x="227317" y="150152"/>
                  </a:lnTo>
                  <a:lnTo>
                    <a:pt x="255803" y="142595"/>
                  </a:lnTo>
                  <a:lnTo>
                    <a:pt x="266242" y="133426"/>
                  </a:lnTo>
                  <a:close/>
                </a:path>
              </a:pathLst>
            </a:custGeom>
            <a:solidFill>
              <a:srgbClr val="FFFFFF">
                <a:alpha val="54899"/>
              </a:srgbClr>
            </a:solidFill>
          </p:spPr>
          <p:txBody>
            <a:bodyPr wrap="square" lIns="0" tIns="0" rIns="0" bIns="0" rtlCol="0"/>
            <a:lstStyle/>
            <a:p>
              <a:endParaRPr/>
            </a:p>
          </p:txBody>
        </p:sp>
        <p:sp>
          <p:nvSpPr>
            <p:cNvPr id="89" name="object 89"/>
            <p:cNvSpPr/>
            <p:nvPr/>
          </p:nvSpPr>
          <p:spPr>
            <a:xfrm>
              <a:off x="13782261" y="1622546"/>
              <a:ext cx="506730" cy="508000"/>
            </a:xfrm>
            <a:custGeom>
              <a:avLst/>
              <a:gdLst/>
              <a:ahLst/>
              <a:cxnLst/>
              <a:rect l="l" t="t" r="r" b="b"/>
              <a:pathLst>
                <a:path w="506730" h="508000">
                  <a:moveTo>
                    <a:pt x="253328" y="507759"/>
                  </a:moveTo>
                  <a:lnTo>
                    <a:pt x="207763" y="503672"/>
                  </a:lnTo>
                  <a:lnTo>
                    <a:pt x="164889" y="491888"/>
                  </a:lnTo>
                  <a:lnTo>
                    <a:pt x="125419" y="473121"/>
                  </a:lnTo>
                  <a:lnTo>
                    <a:pt x="90066" y="448086"/>
                  </a:lnTo>
                  <a:lnTo>
                    <a:pt x="59543" y="417496"/>
                  </a:lnTo>
                  <a:lnTo>
                    <a:pt x="34562" y="382066"/>
                  </a:lnTo>
                  <a:lnTo>
                    <a:pt x="15836" y="342511"/>
                  </a:lnTo>
                  <a:lnTo>
                    <a:pt x="4077" y="299543"/>
                  </a:lnTo>
                  <a:lnTo>
                    <a:pt x="0" y="253879"/>
                  </a:lnTo>
                  <a:lnTo>
                    <a:pt x="4077" y="208215"/>
                  </a:lnTo>
                  <a:lnTo>
                    <a:pt x="15836" y="165248"/>
                  </a:lnTo>
                  <a:lnTo>
                    <a:pt x="34562" y="125692"/>
                  </a:lnTo>
                  <a:lnTo>
                    <a:pt x="59543" y="90262"/>
                  </a:lnTo>
                  <a:lnTo>
                    <a:pt x="90066" y="59672"/>
                  </a:lnTo>
                  <a:lnTo>
                    <a:pt x="125419" y="34637"/>
                  </a:lnTo>
                  <a:lnTo>
                    <a:pt x="164889" y="15870"/>
                  </a:lnTo>
                  <a:lnTo>
                    <a:pt x="207763" y="4086"/>
                  </a:lnTo>
                  <a:lnTo>
                    <a:pt x="253328" y="0"/>
                  </a:lnTo>
                  <a:lnTo>
                    <a:pt x="298893" y="4086"/>
                  </a:lnTo>
                  <a:lnTo>
                    <a:pt x="341767" y="15870"/>
                  </a:lnTo>
                  <a:lnTo>
                    <a:pt x="381237" y="34637"/>
                  </a:lnTo>
                  <a:lnTo>
                    <a:pt x="416590" y="59672"/>
                  </a:lnTo>
                  <a:lnTo>
                    <a:pt x="447113" y="90262"/>
                  </a:lnTo>
                  <a:lnTo>
                    <a:pt x="472095" y="125692"/>
                  </a:lnTo>
                  <a:lnTo>
                    <a:pt x="490821" y="165248"/>
                  </a:lnTo>
                  <a:lnTo>
                    <a:pt x="502579" y="208215"/>
                  </a:lnTo>
                  <a:lnTo>
                    <a:pt x="506657" y="253879"/>
                  </a:lnTo>
                  <a:lnTo>
                    <a:pt x="502579" y="299543"/>
                  </a:lnTo>
                  <a:lnTo>
                    <a:pt x="490821" y="342511"/>
                  </a:lnTo>
                  <a:lnTo>
                    <a:pt x="472095" y="382066"/>
                  </a:lnTo>
                  <a:lnTo>
                    <a:pt x="447113" y="417496"/>
                  </a:lnTo>
                  <a:lnTo>
                    <a:pt x="416590" y="448086"/>
                  </a:lnTo>
                  <a:lnTo>
                    <a:pt x="381237" y="473121"/>
                  </a:lnTo>
                  <a:lnTo>
                    <a:pt x="341767" y="491888"/>
                  </a:lnTo>
                  <a:lnTo>
                    <a:pt x="298893" y="503672"/>
                  </a:lnTo>
                  <a:lnTo>
                    <a:pt x="253328" y="507759"/>
                  </a:lnTo>
                  <a:close/>
                </a:path>
              </a:pathLst>
            </a:custGeom>
            <a:solidFill>
              <a:srgbClr val="99FFFF">
                <a:alpha val="10198"/>
              </a:srgbClr>
            </a:solidFill>
          </p:spPr>
          <p:txBody>
            <a:bodyPr wrap="square" lIns="0" tIns="0" rIns="0" bIns="0" rtlCol="0"/>
            <a:lstStyle/>
            <a:p>
              <a:endParaRPr/>
            </a:p>
          </p:txBody>
        </p:sp>
        <p:pic>
          <p:nvPicPr>
            <p:cNvPr id="90" name="object 90"/>
            <p:cNvPicPr/>
            <p:nvPr/>
          </p:nvPicPr>
          <p:blipFill>
            <a:blip r:embed="rId47" cstate="print"/>
            <a:stretch>
              <a:fillRect/>
            </a:stretch>
          </p:blipFill>
          <p:spPr>
            <a:xfrm>
              <a:off x="13472978" y="1269360"/>
              <a:ext cx="1151584" cy="1193799"/>
            </a:xfrm>
            <a:prstGeom prst="rect">
              <a:avLst/>
            </a:prstGeom>
          </p:spPr>
        </p:pic>
      </p:grpSp>
      <p:grpSp>
        <p:nvGrpSpPr>
          <p:cNvPr id="91" name="object 91"/>
          <p:cNvGrpSpPr/>
          <p:nvPr/>
        </p:nvGrpSpPr>
        <p:grpSpPr>
          <a:xfrm>
            <a:off x="2312278" y="297996"/>
            <a:ext cx="2595245" cy="1861820"/>
            <a:chOff x="2312278" y="297996"/>
            <a:chExt cx="2595245" cy="1861820"/>
          </a:xfrm>
        </p:grpSpPr>
        <p:pic>
          <p:nvPicPr>
            <p:cNvPr id="92" name="object 92"/>
            <p:cNvPicPr/>
            <p:nvPr/>
          </p:nvPicPr>
          <p:blipFill>
            <a:blip r:embed="rId50" cstate="print"/>
            <a:stretch>
              <a:fillRect/>
            </a:stretch>
          </p:blipFill>
          <p:spPr>
            <a:xfrm>
              <a:off x="2402780" y="512873"/>
              <a:ext cx="1004349" cy="1004259"/>
            </a:xfrm>
            <a:prstGeom prst="rect">
              <a:avLst/>
            </a:prstGeom>
          </p:spPr>
        </p:pic>
        <p:sp>
          <p:nvSpPr>
            <p:cNvPr id="93" name="object 93"/>
            <p:cNvSpPr/>
            <p:nvPr/>
          </p:nvSpPr>
          <p:spPr>
            <a:xfrm>
              <a:off x="2312278" y="402320"/>
              <a:ext cx="1171575" cy="1256030"/>
            </a:xfrm>
            <a:custGeom>
              <a:avLst/>
              <a:gdLst/>
              <a:ahLst/>
              <a:cxnLst/>
              <a:rect l="l" t="t" r="r" b="b"/>
              <a:pathLst>
                <a:path w="1171575" h="1256030">
                  <a:moveTo>
                    <a:pt x="1155012" y="1255437"/>
                  </a:moveTo>
                  <a:lnTo>
                    <a:pt x="584996" y="689984"/>
                  </a:lnTo>
                  <a:lnTo>
                    <a:pt x="0" y="1158926"/>
                  </a:lnTo>
                  <a:lnTo>
                    <a:pt x="523143" y="623091"/>
                  </a:lnTo>
                  <a:lnTo>
                    <a:pt x="16016" y="0"/>
                  </a:lnTo>
                  <a:lnTo>
                    <a:pt x="585741" y="565133"/>
                  </a:lnTo>
                  <a:lnTo>
                    <a:pt x="1171028" y="96510"/>
                  </a:lnTo>
                  <a:lnTo>
                    <a:pt x="647594" y="632026"/>
                  </a:lnTo>
                  <a:lnTo>
                    <a:pt x="1155012" y="1255437"/>
                  </a:lnTo>
                  <a:close/>
                </a:path>
              </a:pathLst>
            </a:custGeom>
            <a:solidFill>
              <a:srgbClr val="99FFFF">
                <a:alpha val="30198"/>
              </a:srgbClr>
            </a:solidFill>
          </p:spPr>
          <p:txBody>
            <a:bodyPr wrap="square" lIns="0" tIns="0" rIns="0" bIns="0" rtlCol="0"/>
            <a:lstStyle/>
            <a:p>
              <a:endParaRPr/>
            </a:p>
          </p:txBody>
        </p:sp>
        <p:sp>
          <p:nvSpPr>
            <p:cNvPr id="94" name="object 94"/>
            <p:cNvSpPr/>
            <p:nvPr/>
          </p:nvSpPr>
          <p:spPr>
            <a:xfrm>
              <a:off x="2765201" y="897389"/>
              <a:ext cx="265430" cy="265430"/>
            </a:xfrm>
            <a:custGeom>
              <a:avLst/>
              <a:gdLst/>
              <a:ahLst/>
              <a:cxnLst/>
              <a:rect l="l" t="t" r="r" b="b"/>
              <a:pathLst>
                <a:path w="265430" h="265430">
                  <a:moveTo>
                    <a:pt x="222237" y="231459"/>
                  </a:moveTo>
                  <a:lnTo>
                    <a:pt x="186470" y="254744"/>
                  </a:lnTo>
                  <a:lnTo>
                    <a:pt x="146692" y="265298"/>
                  </a:lnTo>
                  <a:lnTo>
                    <a:pt x="105973" y="263274"/>
                  </a:lnTo>
                  <a:lnTo>
                    <a:pt x="67384" y="248823"/>
                  </a:lnTo>
                  <a:lnTo>
                    <a:pt x="33995" y="222100"/>
                  </a:lnTo>
                  <a:lnTo>
                    <a:pt x="10637" y="186275"/>
                  </a:lnTo>
                  <a:lnTo>
                    <a:pt x="0" y="146466"/>
                  </a:lnTo>
                  <a:lnTo>
                    <a:pt x="1936" y="105743"/>
                  </a:lnTo>
                  <a:lnTo>
                    <a:pt x="16299" y="67177"/>
                  </a:lnTo>
                  <a:lnTo>
                    <a:pt x="42945" y="33838"/>
                  </a:lnTo>
                  <a:lnTo>
                    <a:pt x="78712" y="10553"/>
                  </a:lnTo>
                  <a:lnTo>
                    <a:pt x="118490" y="0"/>
                  </a:lnTo>
                  <a:lnTo>
                    <a:pt x="159208" y="2024"/>
                  </a:lnTo>
                  <a:lnTo>
                    <a:pt x="197797" y="16474"/>
                  </a:lnTo>
                  <a:lnTo>
                    <a:pt x="231187" y="43198"/>
                  </a:lnTo>
                  <a:lnTo>
                    <a:pt x="254544" y="79022"/>
                  </a:lnTo>
                  <a:lnTo>
                    <a:pt x="265182" y="118831"/>
                  </a:lnTo>
                  <a:lnTo>
                    <a:pt x="263246" y="159555"/>
                  </a:lnTo>
                  <a:lnTo>
                    <a:pt x="248882" y="198121"/>
                  </a:lnTo>
                  <a:lnTo>
                    <a:pt x="222237" y="231459"/>
                  </a:lnTo>
                  <a:close/>
                </a:path>
              </a:pathLst>
            </a:custGeom>
            <a:solidFill>
              <a:srgbClr val="FF99FF">
                <a:alpha val="10198"/>
              </a:srgbClr>
            </a:solidFill>
          </p:spPr>
          <p:txBody>
            <a:bodyPr wrap="square" lIns="0" tIns="0" rIns="0" bIns="0" rtlCol="0"/>
            <a:lstStyle/>
            <a:p>
              <a:endParaRPr/>
            </a:p>
          </p:txBody>
        </p:sp>
        <p:pic>
          <p:nvPicPr>
            <p:cNvPr id="95" name="object 95"/>
            <p:cNvPicPr/>
            <p:nvPr/>
          </p:nvPicPr>
          <p:blipFill>
            <a:blip r:embed="rId51" cstate="print"/>
            <a:stretch>
              <a:fillRect/>
            </a:stretch>
          </p:blipFill>
          <p:spPr>
            <a:xfrm>
              <a:off x="2810495" y="942715"/>
              <a:ext cx="174001" cy="174009"/>
            </a:xfrm>
            <a:prstGeom prst="rect">
              <a:avLst/>
            </a:prstGeom>
          </p:spPr>
        </p:pic>
        <p:sp>
          <p:nvSpPr>
            <p:cNvPr id="96" name="object 96"/>
            <p:cNvSpPr/>
            <p:nvPr/>
          </p:nvSpPr>
          <p:spPr>
            <a:xfrm>
              <a:off x="2425552" y="523835"/>
              <a:ext cx="944880" cy="1012190"/>
            </a:xfrm>
            <a:custGeom>
              <a:avLst/>
              <a:gdLst/>
              <a:ahLst/>
              <a:cxnLst/>
              <a:rect l="l" t="t" r="r" b="b"/>
              <a:pathLst>
                <a:path w="944879" h="1012190">
                  <a:moveTo>
                    <a:pt x="931204" y="1012088"/>
                  </a:moveTo>
                  <a:lnTo>
                    <a:pt x="472764" y="540124"/>
                  </a:lnTo>
                  <a:lnTo>
                    <a:pt x="0" y="934644"/>
                  </a:lnTo>
                  <a:lnTo>
                    <a:pt x="438734" y="504538"/>
                  </a:lnTo>
                  <a:lnTo>
                    <a:pt x="12986" y="0"/>
                  </a:lnTo>
                  <a:lnTo>
                    <a:pt x="471715" y="472284"/>
                  </a:lnTo>
                  <a:lnTo>
                    <a:pt x="944480" y="77763"/>
                  </a:lnTo>
                  <a:lnTo>
                    <a:pt x="505746" y="507870"/>
                  </a:lnTo>
                  <a:lnTo>
                    <a:pt x="931204" y="1012088"/>
                  </a:lnTo>
                  <a:close/>
                </a:path>
              </a:pathLst>
            </a:custGeom>
            <a:solidFill>
              <a:srgbClr val="99FFFF">
                <a:alpha val="30198"/>
              </a:srgbClr>
            </a:solidFill>
          </p:spPr>
          <p:txBody>
            <a:bodyPr wrap="square" lIns="0" tIns="0" rIns="0" bIns="0" rtlCol="0"/>
            <a:lstStyle/>
            <a:p>
              <a:endParaRPr/>
            </a:p>
          </p:txBody>
        </p:sp>
        <p:sp>
          <p:nvSpPr>
            <p:cNvPr id="97" name="object 97"/>
            <p:cNvSpPr/>
            <p:nvPr/>
          </p:nvSpPr>
          <p:spPr>
            <a:xfrm>
              <a:off x="2645718" y="759829"/>
              <a:ext cx="504190" cy="541020"/>
            </a:xfrm>
            <a:custGeom>
              <a:avLst/>
              <a:gdLst/>
              <a:ahLst/>
              <a:cxnLst/>
              <a:rect l="l" t="t" r="r" b="b"/>
              <a:pathLst>
                <a:path w="504189" h="541019">
                  <a:moveTo>
                    <a:pt x="497222" y="540420"/>
                  </a:moveTo>
                  <a:lnTo>
                    <a:pt x="251146" y="283293"/>
                  </a:lnTo>
                  <a:lnTo>
                    <a:pt x="0" y="498904"/>
                  </a:lnTo>
                  <a:lnTo>
                    <a:pt x="239019" y="268644"/>
                  </a:lnTo>
                  <a:lnTo>
                    <a:pt x="6926" y="0"/>
                  </a:lnTo>
                  <a:lnTo>
                    <a:pt x="252711" y="256806"/>
                  </a:lnTo>
                  <a:lnTo>
                    <a:pt x="504148" y="41515"/>
                  </a:lnTo>
                  <a:lnTo>
                    <a:pt x="265128" y="271775"/>
                  </a:lnTo>
                  <a:lnTo>
                    <a:pt x="497222" y="540420"/>
                  </a:lnTo>
                  <a:close/>
                </a:path>
              </a:pathLst>
            </a:custGeom>
            <a:solidFill>
              <a:srgbClr val="FFFFFF"/>
            </a:solidFill>
          </p:spPr>
          <p:txBody>
            <a:bodyPr wrap="square" lIns="0" tIns="0" rIns="0" bIns="0" rtlCol="0"/>
            <a:lstStyle/>
            <a:p>
              <a:endParaRPr/>
            </a:p>
          </p:txBody>
        </p:sp>
        <p:pic>
          <p:nvPicPr>
            <p:cNvPr id="98" name="object 98"/>
            <p:cNvPicPr/>
            <p:nvPr/>
          </p:nvPicPr>
          <p:blipFill>
            <a:blip r:embed="rId52" cstate="print"/>
            <a:stretch>
              <a:fillRect/>
            </a:stretch>
          </p:blipFill>
          <p:spPr>
            <a:xfrm>
              <a:off x="2799196" y="931228"/>
              <a:ext cx="197192" cy="197621"/>
            </a:xfrm>
            <a:prstGeom prst="rect">
              <a:avLst/>
            </a:prstGeom>
          </p:spPr>
        </p:pic>
        <p:sp>
          <p:nvSpPr>
            <p:cNvPr id="99" name="object 99"/>
            <p:cNvSpPr/>
            <p:nvPr/>
          </p:nvSpPr>
          <p:spPr>
            <a:xfrm>
              <a:off x="2644333" y="776506"/>
              <a:ext cx="507365" cy="507365"/>
            </a:xfrm>
            <a:custGeom>
              <a:avLst/>
              <a:gdLst/>
              <a:ahLst/>
              <a:cxnLst/>
              <a:rect l="l" t="t" r="r" b="b"/>
              <a:pathLst>
                <a:path w="507364" h="507365">
                  <a:moveTo>
                    <a:pt x="424047" y="441560"/>
                  </a:moveTo>
                  <a:lnTo>
                    <a:pt x="387555" y="469150"/>
                  </a:lnTo>
                  <a:lnTo>
                    <a:pt x="347884" y="489231"/>
                  </a:lnTo>
                  <a:lnTo>
                    <a:pt x="306042" y="501853"/>
                  </a:lnTo>
                  <a:lnTo>
                    <a:pt x="263037" y="507066"/>
                  </a:lnTo>
                  <a:lnTo>
                    <a:pt x="219877" y="504920"/>
                  </a:lnTo>
                  <a:lnTo>
                    <a:pt x="177569" y="495465"/>
                  </a:lnTo>
                  <a:lnTo>
                    <a:pt x="137121" y="478752"/>
                  </a:lnTo>
                  <a:lnTo>
                    <a:pt x="99542" y="454830"/>
                  </a:lnTo>
                  <a:lnTo>
                    <a:pt x="65839" y="423751"/>
                  </a:lnTo>
                  <a:lnTo>
                    <a:pt x="38176" y="387191"/>
                  </a:lnTo>
                  <a:lnTo>
                    <a:pt x="18014" y="347468"/>
                  </a:lnTo>
                  <a:lnTo>
                    <a:pt x="5304" y="305590"/>
                  </a:lnTo>
                  <a:lnTo>
                    <a:pt x="0" y="262564"/>
                  </a:lnTo>
                  <a:lnTo>
                    <a:pt x="2052" y="219399"/>
                  </a:lnTo>
                  <a:lnTo>
                    <a:pt x="11413" y="177103"/>
                  </a:lnTo>
                  <a:lnTo>
                    <a:pt x="28035" y="136683"/>
                  </a:lnTo>
                  <a:lnTo>
                    <a:pt x="51870" y="99148"/>
                  </a:lnTo>
                  <a:lnTo>
                    <a:pt x="82871" y="65505"/>
                  </a:lnTo>
                  <a:lnTo>
                    <a:pt x="119363" y="37915"/>
                  </a:lnTo>
                  <a:lnTo>
                    <a:pt x="159034" y="17834"/>
                  </a:lnTo>
                  <a:lnTo>
                    <a:pt x="200876" y="5212"/>
                  </a:lnTo>
                  <a:lnTo>
                    <a:pt x="243881" y="0"/>
                  </a:lnTo>
                  <a:lnTo>
                    <a:pt x="287041" y="2145"/>
                  </a:lnTo>
                  <a:lnTo>
                    <a:pt x="329349" y="11600"/>
                  </a:lnTo>
                  <a:lnTo>
                    <a:pt x="369796" y="28313"/>
                  </a:lnTo>
                  <a:lnTo>
                    <a:pt x="407376" y="52235"/>
                  </a:lnTo>
                  <a:lnTo>
                    <a:pt x="441079" y="83314"/>
                  </a:lnTo>
                  <a:lnTo>
                    <a:pt x="468742" y="119874"/>
                  </a:lnTo>
                  <a:lnTo>
                    <a:pt x="488904" y="159597"/>
                  </a:lnTo>
                  <a:lnTo>
                    <a:pt x="501614" y="201475"/>
                  </a:lnTo>
                  <a:lnTo>
                    <a:pt x="506918" y="244501"/>
                  </a:lnTo>
                  <a:lnTo>
                    <a:pt x="504866" y="287666"/>
                  </a:lnTo>
                  <a:lnTo>
                    <a:pt x="495505" y="329962"/>
                  </a:lnTo>
                  <a:lnTo>
                    <a:pt x="478883" y="370382"/>
                  </a:lnTo>
                  <a:lnTo>
                    <a:pt x="455048" y="407917"/>
                  </a:lnTo>
                  <a:lnTo>
                    <a:pt x="424047" y="441560"/>
                  </a:lnTo>
                  <a:close/>
                </a:path>
              </a:pathLst>
            </a:custGeom>
            <a:solidFill>
              <a:srgbClr val="99FFFF">
                <a:alpha val="10198"/>
              </a:srgbClr>
            </a:solidFill>
          </p:spPr>
          <p:txBody>
            <a:bodyPr wrap="square" lIns="0" tIns="0" rIns="0" bIns="0" rtlCol="0"/>
            <a:lstStyle/>
            <a:p>
              <a:endParaRPr/>
            </a:p>
          </p:txBody>
        </p:sp>
        <p:pic>
          <p:nvPicPr>
            <p:cNvPr id="100" name="object 100"/>
            <p:cNvPicPr/>
            <p:nvPr/>
          </p:nvPicPr>
          <p:blipFill>
            <a:blip r:embed="rId53" cstate="print"/>
            <a:stretch>
              <a:fillRect/>
            </a:stretch>
          </p:blipFill>
          <p:spPr>
            <a:xfrm>
              <a:off x="2334098" y="443738"/>
              <a:ext cx="2405829" cy="1446070"/>
            </a:xfrm>
            <a:prstGeom prst="rect">
              <a:avLst/>
            </a:prstGeom>
          </p:spPr>
        </p:pic>
        <p:sp>
          <p:nvSpPr>
            <p:cNvPr id="101" name="object 101"/>
            <p:cNvSpPr/>
            <p:nvPr/>
          </p:nvSpPr>
          <p:spPr>
            <a:xfrm>
              <a:off x="3169277" y="297996"/>
              <a:ext cx="1738630" cy="1861820"/>
            </a:xfrm>
            <a:custGeom>
              <a:avLst/>
              <a:gdLst/>
              <a:ahLst/>
              <a:cxnLst/>
              <a:rect l="l" t="t" r="r" b="b"/>
              <a:pathLst>
                <a:path w="1738629" h="1861820">
                  <a:moveTo>
                    <a:pt x="1540331" y="1861272"/>
                  </a:moveTo>
                  <a:lnTo>
                    <a:pt x="858914" y="1014367"/>
                  </a:lnTo>
                  <a:lnTo>
                    <a:pt x="0" y="1557487"/>
                  </a:lnTo>
                  <a:lnTo>
                    <a:pt x="785815" y="915017"/>
                  </a:lnTo>
                  <a:lnTo>
                    <a:pt x="197832" y="0"/>
                  </a:lnTo>
                  <a:lnTo>
                    <a:pt x="878907" y="846430"/>
                  </a:lnTo>
                  <a:lnTo>
                    <a:pt x="1738163" y="303784"/>
                  </a:lnTo>
                  <a:lnTo>
                    <a:pt x="952006" y="945780"/>
                  </a:lnTo>
                  <a:lnTo>
                    <a:pt x="1540331" y="1861272"/>
                  </a:lnTo>
                  <a:close/>
                </a:path>
              </a:pathLst>
            </a:custGeom>
            <a:solidFill>
              <a:srgbClr val="99FFFF">
                <a:alpha val="30198"/>
              </a:srgbClr>
            </a:solidFill>
          </p:spPr>
          <p:txBody>
            <a:bodyPr wrap="square" lIns="0" tIns="0" rIns="0" bIns="0" rtlCol="0"/>
            <a:lstStyle/>
            <a:p>
              <a:endParaRPr/>
            </a:p>
          </p:txBody>
        </p:sp>
        <p:sp>
          <p:nvSpPr>
            <p:cNvPr id="102" name="object 102"/>
            <p:cNvSpPr/>
            <p:nvPr/>
          </p:nvSpPr>
          <p:spPr>
            <a:xfrm>
              <a:off x="3858574" y="1048774"/>
              <a:ext cx="360045" cy="360045"/>
            </a:xfrm>
            <a:custGeom>
              <a:avLst/>
              <a:gdLst/>
              <a:ahLst/>
              <a:cxnLst/>
              <a:rect l="l" t="t" r="r" b="b"/>
              <a:pathLst>
                <a:path w="360045" h="360044">
                  <a:moveTo>
                    <a:pt x="285447" y="326351"/>
                  </a:moveTo>
                  <a:lnTo>
                    <a:pt x="242719" y="349231"/>
                  </a:lnTo>
                  <a:lnTo>
                    <a:pt x="197110" y="359715"/>
                  </a:lnTo>
                  <a:lnTo>
                    <a:pt x="150999" y="358189"/>
                  </a:lnTo>
                  <a:lnTo>
                    <a:pt x="106764" y="345039"/>
                  </a:lnTo>
                  <a:lnTo>
                    <a:pt x="66784" y="320652"/>
                  </a:lnTo>
                  <a:lnTo>
                    <a:pt x="33437" y="285414"/>
                  </a:lnTo>
                  <a:lnTo>
                    <a:pt x="10524" y="242652"/>
                  </a:lnTo>
                  <a:lnTo>
                    <a:pt x="0" y="197018"/>
                  </a:lnTo>
                  <a:lnTo>
                    <a:pt x="1481" y="150894"/>
                  </a:lnTo>
                  <a:lnTo>
                    <a:pt x="14585" y="106657"/>
                  </a:lnTo>
                  <a:lnTo>
                    <a:pt x="38926" y="66688"/>
                  </a:lnTo>
                  <a:lnTo>
                    <a:pt x="74121" y="33364"/>
                  </a:lnTo>
                  <a:lnTo>
                    <a:pt x="116849" y="10483"/>
                  </a:lnTo>
                  <a:lnTo>
                    <a:pt x="162458" y="0"/>
                  </a:lnTo>
                  <a:lnTo>
                    <a:pt x="208569" y="1526"/>
                  </a:lnTo>
                  <a:lnTo>
                    <a:pt x="252804" y="14675"/>
                  </a:lnTo>
                  <a:lnTo>
                    <a:pt x="292784" y="39062"/>
                  </a:lnTo>
                  <a:lnTo>
                    <a:pt x="326131" y="74300"/>
                  </a:lnTo>
                  <a:lnTo>
                    <a:pt x="349045" y="117063"/>
                  </a:lnTo>
                  <a:lnTo>
                    <a:pt x="359569" y="162696"/>
                  </a:lnTo>
                  <a:lnTo>
                    <a:pt x="358087" y="208821"/>
                  </a:lnTo>
                  <a:lnTo>
                    <a:pt x="344983" y="253057"/>
                  </a:lnTo>
                  <a:lnTo>
                    <a:pt x="320642" y="293027"/>
                  </a:lnTo>
                  <a:lnTo>
                    <a:pt x="285447" y="326351"/>
                  </a:lnTo>
                  <a:close/>
                </a:path>
              </a:pathLst>
            </a:custGeom>
            <a:solidFill>
              <a:srgbClr val="FF99FF">
                <a:alpha val="10198"/>
              </a:srgbClr>
            </a:solidFill>
          </p:spPr>
          <p:txBody>
            <a:bodyPr wrap="square" lIns="0" tIns="0" rIns="0" bIns="0" rtlCol="0"/>
            <a:lstStyle/>
            <a:p>
              <a:endParaRPr/>
            </a:p>
          </p:txBody>
        </p:sp>
        <p:pic>
          <p:nvPicPr>
            <p:cNvPr id="103" name="object 103"/>
            <p:cNvPicPr/>
            <p:nvPr/>
          </p:nvPicPr>
          <p:blipFill>
            <a:blip r:embed="rId54" cstate="print"/>
            <a:stretch>
              <a:fillRect/>
            </a:stretch>
          </p:blipFill>
          <p:spPr>
            <a:xfrm>
              <a:off x="3921519" y="1111691"/>
              <a:ext cx="232945" cy="232933"/>
            </a:xfrm>
            <a:prstGeom prst="rect">
              <a:avLst/>
            </a:prstGeom>
          </p:spPr>
        </p:pic>
        <p:sp>
          <p:nvSpPr>
            <p:cNvPr id="104" name="object 104"/>
            <p:cNvSpPr/>
            <p:nvPr/>
          </p:nvSpPr>
          <p:spPr>
            <a:xfrm>
              <a:off x="3337410" y="478150"/>
              <a:ext cx="1402080" cy="1500505"/>
            </a:xfrm>
            <a:custGeom>
              <a:avLst/>
              <a:gdLst/>
              <a:ahLst/>
              <a:cxnLst/>
              <a:rect l="l" t="t" r="r" b="b"/>
              <a:pathLst>
                <a:path w="1402079" h="1500505">
                  <a:moveTo>
                    <a:pt x="1241914" y="1500490"/>
                  </a:moveTo>
                  <a:lnTo>
                    <a:pt x="696496" y="796217"/>
                  </a:lnTo>
                  <a:lnTo>
                    <a:pt x="0" y="1256062"/>
                  </a:lnTo>
                  <a:lnTo>
                    <a:pt x="656092" y="743195"/>
                  </a:lnTo>
                  <a:lnTo>
                    <a:pt x="159640" y="0"/>
                  </a:lnTo>
                  <a:lnTo>
                    <a:pt x="705401" y="704747"/>
                  </a:lnTo>
                  <a:lnTo>
                    <a:pt x="1401897" y="244901"/>
                  </a:lnTo>
                  <a:lnTo>
                    <a:pt x="745804" y="757768"/>
                  </a:lnTo>
                  <a:lnTo>
                    <a:pt x="1241914" y="1500490"/>
                  </a:lnTo>
                  <a:close/>
                </a:path>
              </a:pathLst>
            </a:custGeom>
            <a:solidFill>
              <a:srgbClr val="99FFFF">
                <a:alpha val="30198"/>
              </a:srgbClr>
            </a:solidFill>
          </p:spPr>
          <p:txBody>
            <a:bodyPr wrap="square" lIns="0" tIns="0" rIns="0" bIns="0" rtlCol="0"/>
            <a:lstStyle/>
            <a:p>
              <a:endParaRPr/>
            </a:p>
          </p:txBody>
        </p:sp>
        <p:sp>
          <p:nvSpPr>
            <p:cNvPr id="105" name="object 105"/>
            <p:cNvSpPr/>
            <p:nvPr/>
          </p:nvSpPr>
          <p:spPr>
            <a:xfrm>
              <a:off x="3664203" y="828027"/>
              <a:ext cx="748665" cy="801370"/>
            </a:xfrm>
            <a:custGeom>
              <a:avLst/>
              <a:gdLst/>
              <a:ahLst/>
              <a:cxnLst/>
              <a:rect l="l" t="t" r="r" b="b"/>
              <a:pathLst>
                <a:path w="748664" h="801369">
                  <a:moveTo>
                    <a:pt x="663103" y="801209"/>
                  </a:moveTo>
                  <a:lnTo>
                    <a:pt x="370916" y="418076"/>
                  </a:lnTo>
                  <a:lnTo>
                    <a:pt x="0" y="670475"/>
                  </a:lnTo>
                  <a:lnTo>
                    <a:pt x="356818" y="396533"/>
                  </a:lnTo>
                  <a:lnTo>
                    <a:pt x="85206" y="0"/>
                  </a:lnTo>
                  <a:lnTo>
                    <a:pt x="377051" y="382659"/>
                  </a:lnTo>
                  <a:lnTo>
                    <a:pt x="748310" y="130734"/>
                  </a:lnTo>
                  <a:lnTo>
                    <a:pt x="391492" y="404676"/>
                  </a:lnTo>
                  <a:lnTo>
                    <a:pt x="663103" y="801209"/>
                  </a:lnTo>
                  <a:close/>
                </a:path>
              </a:pathLst>
            </a:custGeom>
            <a:solidFill>
              <a:srgbClr val="FFFFFF"/>
            </a:solidFill>
          </p:spPr>
          <p:txBody>
            <a:bodyPr wrap="square" lIns="0" tIns="0" rIns="0" bIns="0" rtlCol="0"/>
            <a:lstStyle/>
            <a:p>
              <a:endParaRPr/>
            </a:p>
          </p:txBody>
        </p:sp>
        <p:pic>
          <p:nvPicPr>
            <p:cNvPr id="106" name="object 106"/>
            <p:cNvPicPr/>
            <p:nvPr/>
          </p:nvPicPr>
          <p:blipFill>
            <a:blip r:embed="rId55" cstate="print"/>
            <a:stretch>
              <a:fillRect/>
            </a:stretch>
          </p:blipFill>
          <p:spPr>
            <a:xfrm>
              <a:off x="3953509" y="1143759"/>
              <a:ext cx="169697" cy="169746"/>
            </a:xfrm>
            <a:prstGeom prst="rect">
              <a:avLst/>
            </a:prstGeom>
          </p:spPr>
        </p:pic>
        <p:sp>
          <p:nvSpPr>
            <p:cNvPr id="107" name="object 107"/>
            <p:cNvSpPr/>
            <p:nvPr/>
          </p:nvSpPr>
          <p:spPr>
            <a:xfrm>
              <a:off x="3892004" y="1082140"/>
              <a:ext cx="292735" cy="293370"/>
            </a:xfrm>
            <a:custGeom>
              <a:avLst/>
              <a:gdLst/>
              <a:ahLst/>
              <a:cxnLst/>
              <a:rect l="l" t="t" r="r" b="b"/>
              <a:pathLst>
                <a:path w="292735" h="293369">
                  <a:moveTo>
                    <a:pt x="292696" y="40944"/>
                  </a:moveTo>
                  <a:lnTo>
                    <a:pt x="273735" y="38989"/>
                  </a:lnTo>
                  <a:lnTo>
                    <a:pt x="236334" y="53390"/>
                  </a:lnTo>
                  <a:lnTo>
                    <a:pt x="185826" y="81432"/>
                  </a:lnTo>
                  <a:lnTo>
                    <a:pt x="153314" y="103187"/>
                  </a:lnTo>
                  <a:lnTo>
                    <a:pt x="129146" y="72110"/>
                  </a:lnTo>
                  <a:lnTo>
                    <a:pt x="89941" y="29616"/>
                  </a:lnTo>
                  <a:lnTo>
                    <a:pt x="59042" y="4229"/>
                  </a:lnTo>
                  <a:lnTo>
                    <a:pt x="40690" y="0"/>
                  </a:lnTo>
                  <a:lnTo>
                    <a:pt x="38912" y="18757"/>
                  </a:lnTo>
                  <a:lnTo>
                    <a:pt x="53238" y="56083"/>
                  </a:lnTo>
                  <a:lnTo>
                    <a:pt x="81191" y="106705"/>
                  </a:lnTo>
                  <a:lnTo>
                    <a:pt x="103060" y="139484"/>
                  </a:lnTo>
                  <a:lnTo>
                    <a:pt x="72009" y="163639"/>
                  </a:lnTo>
                  <a:lnTo>
                    <a:pt x="29552" y="202806"/>
                  </a:lnTo>
                  <a:lnTo>
                    <a:pt x="4216" y="233705"/>
                  </a:lnTo>
                  <a:lnTo>
                    <a:pt x="0" y="252056"/>
                  </a:lnTo>
                  <a:lnTo>
                    <a:pt x="18770" y="253733"/>
                  </a:lnTo>
                  <a:lnTo>
                    <a:pt x="56108" y="239242"/>
                  </a:lnTo>
                  <a:lnTo>
                    <a:pt x="106680" y="211289"/>
                  </a:lnTo>
                  <a:lnTo>
                    <a:pt x="139280" y="189699"/>
                  </a:lnTo>
                  <a:lnTo>
                    <a:pt x="163550" y="220878"/>
                  </a:lnTo>
                  <a:lnTo>
                    <a:pt x="202755" y="263385"/>
                  </a:lnTo>
                  <a:lnTo>
                    <a:pt x="233654" y="288759"/>
                  </a:lnTo>
                  <a:lnTo>
                    <a:pt x="252006" y="292989"/>
                  </a:lnTo>
                  <a:lnTo>
                    <a:pt x="253936" y="274027"/>
                  </a:lnTo>
                  <a:lnTo>
                    <a:pt x="239509" y="236601"/>
                  </a:lnTo>
                  <a:lnTo>
                    <a:pt x="211429" y="186042"/>
                  </a:lnTo>
                  <a:lnTo>
                    <a:pt x="189649" y="153504"/>
                  </a:lnTo>
                  <a:lnTo>
                    <a:pt x="220687" y="129362"/>
                  </a:lnTo>
                  <a:lnTo>
                    <a:pt x="263144" y="90182"/>
                  </a:lnTo>
                  <a:lnTo>
                    <a:pt x="288480" y="59296"/>
                  </a:lnTo>
                  <a:lnTo>
                    <a:pt x="292696" y="40944"/>
                  </a:lnTo>
                  <a:close/>
                </a:path>
              </a:pathLst>
            </a:custGeom>
            <a:solidFill>
              <a:srgbClr val="FFFFFF">
                <a:alpha val="54899"/>
              </a:srgbClr>
            </a:solidFill>
          </p:spPr>
          <p:txBody>
            <a:bodyPr wrap="square" lIns="0" tIns="0" rIns="0" bIns="0" rtlCol="0"/>
            <a:lstStyle/>
            <a:p>
              <a:endParaRPr/>
            </a:p>
          </p:txBody>
        </p:sp>
        <p:sp>
          <p:nvSpPr>
            <p:cNvPr id="108" name="object 108"/>
            <p:cNvSpPr/>
            <p:nvPr/>
          </p:nvSpPr>
          <p:spPr>
            <a:xfrm>
              <a:off x="3694959" y="885134"/>
              <a:ext cx="687070" cy="687070"/>
            </a:xfrm>
            <a:custGeom>
              <a:avLst/>
              <a:gdLst/>
              <a:ahLst/>
              <a:cxnLst/>
              <a:rect l="l" t="t" r="r" b="b"/>
              <a:pathLst>
                <a:path w="687070" h="687069">
                  <a:moveTo>
                    <a:pt x="544466" y="622261"/>
                  </a:moveTo>
                  <a:lnTo>
                    <a:pt x="504818" y="646993"/>
                  </a:lnTo>
                  <a:lnTo>
                    <a:pt x="463215" y="665740"/>
                  </a:lnTo>
                  <a:lnTo>
                    <a:pt x="420227" y="678595"/>
                  </a:lnTo>
                  <a:lnTo>
                    <a:pt x="376423" y="685648"/>
                  </a:lnTo>
                  <a:lnTo>
                    <a:pt x="332372" y="686994"/>
                  </a:lnTo>
                  <a:lnTo>
                    <a:pt x="288644" y="682725"/>
                  </a:lnTo>
                  <a:lnTo>
                    <a:pt x="245806" y="672933"/>
                  </a:lnTo>
                  <a:lnTo>
                    <a:pt x="204430" y="657710"/>
                  </a:lnTo>
                  <a:lnTo>
                    <a:pt x="165083" y="637149"/>
                  </a:lnTo>
                  <a:lnTo>
                    <a:pt x="128335" y="611342"/>
                  </a:lnTo>
                  <a:lnTo>
                    <a:pt x="94756" y="580383"/>
                  </a:lnTo>
                  <a:lnTo>
                    <a:pt x="64914" y="544363"/>
                  </a:lnTo>
                  <a:lnTo>
                    <a:pt x="40152" y="504679"/>
                  </a:lnTo>
                  <a:lnTo>
                    <a:pt x="21371" y="463045"/>
                  </a:lnTo>
                  <a:lnTo>
                    <a:pt x="8480" y="420031"/>
                  </a:lnTo>
                  <a:lnTo>
                    <a:pt x="1387" y="376206"/>
                  </a:lnTo>
                  <a:lnTo>
                    <a:pt x="0" y="332140"/>
                  </a:lnTo>
                  <a:lnTo>
                    <a:pt x="4226" y="288402"/>
                  </a:lnTo>
                  <a:lnTo>
                    <a:pt x="13975" y="245560"/>
                  </a:lnTo>
                  <a:lnTo>
                    <a:pt x="29153" y="204185"/>
                  </a:lnTo>
                  <a:lnTo>
                    <a:pt x="49670" y="164845"/>
                  </a:lnTo>
                  <a:lnTo>
                    <a:pt x="75434" y="128111"/>
                  </a:lnTo>
                  <a:lnTo>
                    <a:pt x="106352" y="94550"/>
                  </a:lnTo>
                  <a:lnTo>
                    <a:pt x="142332" y="64733"/>
                  </a:lnTo>
                  <a:lnTo>
                    <a:pt x="181980" y="40001"/>
                  </a:lnTo>
                  <a:lnTo>
                    <a:pt x="223583" y="21254"/>
                  </a:lnTo>
                  <a:lnTo>
                    <a:pt x="266571" y="8399"/>
                  </a:lnTo>
                  <a:lnTo>
                    <a:pt x="310375" y="1345"/>
                  </a:lnTo>
                  <a:lnTo>
                    <a:pt x="354426" y="0"/>
                  </a:lnTo>
                  <a:lnTo>
                    <a:pt x="398155" y="4269"/>
                  </a:lnTo>
                  <a:lnTo>
                    <a:pt x="440992" y="14061"/>
                  </a:lnTo>
                  <a:lnTo>
                    <a:pt x="482368" y="29284"/>
                  </a:lnTo>
                  <a:lnTo>
                    <a:pt x="521715" y="49845"/>
                  </a:lnTo>
                  <a:lnTo>
                    <a:pt x="558463" y="75651"/>
                  </a:lnTo>
                  <a:lnTo>
                    <a:pt x="592042" y="106611"/>
                  </a:lnTo>
                  <a:lnTo>
                    <a:pt x="621884" y="142631"/>
                  </a:lnTo>
                  <a:lnTo>
                    <a:pt x="646646" y="182315"/>
                  </a:lnTo>
                  <a:lnTo>
                    <a:pt x="665427" y="223949"/>
                  </a:lnTo>
                  <a:lnTo>
                    <a:pt x="678318" y="266963"/>
                  </a:lnTo>
                  <a:lnTo>
                    <a:pt x="685411" y="310787"/>
                  </a:lnTo>
                  <a:lnTo>
                    <a:pt x="686799" y="354854"/>
                  </a:lnTo>
                  <a:lnTo>
                    <a:pt x="682572" y="398592"/>
                  </a:lnTo>
                  <a:lnTo>
                    <a:pt x="672824" y="441434"/>
                  </a:lnTo>
                  <a:lnTo>
                    <a:pt x="657645" y="482809"/>
                  </a:lnTo>
                  <a:lnTo>
                    <a:pt x="637128" y="522149"/>
                  </a:lnTo>
                  <a:lnTo>
                    <a:pt x="611364" y="558883"/>
                  </a:lnTo>
                  <a:lnTo>
                    <a:pt x="580447" y="592444"/>
                  </a:lnTo>
                  <a:lnTo>
                    <a:pt x="544466" y="622261"/>
                  </a:lnTo>
                  <a:close/>
                </a:path>
              </a:pathLst>
            </a:custGeom>
            <a:solidFill>
              <a:srgbClr val="99FFFF">
                <a:alpha val="10198"/>
              </a:srgbClr>
            </a:solidFill>
          </p:spPr>
          <p:txBody>
            <a:bodyPr wrap="square" lIns="0" tIns="0" rIns="0" bIns="0" rtlCol="0"/>
            <a:lstStyle/>
            <a:p>
              <a:endParaRPr/>
            </a:p>
          </p:txBody>
        </p:sp>
        <p:pic>
          <p:nvPicPr>
            <p:cNvPr id="109" name="object 109"/>
            <p:cNvPicPr/>
            <p:nvPr/>
          </p:nvPicPr>
          <p:blipFill>
            <a:blip r:embed="rId56" cstate="print"/>
            <a:stretch>
              <a:fillRect/>
            </a:stretch>
          </p:blipFill>
          <p:spPr>
            <a:xfrm>
              <a:off x="3264395" y="431566"/>
              <a:ext cx="1566157" cy="1549755"/>
            </a:xfrm>
            <a:prstGeom prst="rect">
              <a:avLst/>
            </a:prstGeom>
          </p:spPr>
        </p:pic>
      </p:grpSp>
      <p:pic>
        <p:nvPicPr>
          <p:cNvPr id="110" name="object 110"/>
          <p:cNvPicPr/>
          <p:nvPr/>
        </p:nvPicPr>
        <p:blipFill>
          <a:blip r:embed="rId57" cstate="print"/>
          <a:stretch>
            <a:fillRect/>
          </a:stretch>
        </p:blipFill>
        <p:spPr>
          <a:xfrm>
            <a:off x="5618969" y="6969907"/>
            <a:ext cx="7410449" cy="1400174"/>
          </a:xfrm>
          <a:prstGeom prst="rect">
            <a:avLst/>
          </a:prstGeom>
        </p:spPr>
      </p:pic>
      <p:grpSp>
        <p:nvGrpSpPr>
          <p:cNvPr id="111" name="object 111"/>
          <p:cNvGrpSpPr/>
          <p:nvPr/>
        </p:nvGrpSpPr>
        <p:grpSpPr>
          <a:xfrm>
            <a:off x="4328159" y="691895"/>
            <a:ext cx="9565005" cy="6233160"/>
            <a:chOff x="4328159" y="691895"/>
            <a:chExt cx="9565005" cy="6233160"/>
          </a:xfrm>
        </p:grpSpPr>
        <p:pic>
          <p:nvPicPr>
            <p:cNvPr id="112" name="object 112"/>
            <p:cNvPicPr/>
            <p:nvPr/>
          </p:nvPicPr>
          <p:blipFill>
            <a:blip r:embed="rId58" cstate="print"/>
            <a:stretch>
              <a:fillRect/>
            </a:stretch>
          </p:blipFill>
          <p:spPr>
            <a:xfrm>
              <a:off x="5084063" y="691895"/>
              <a:ext cx="8247887" cy="2926079"/>
            </a:xfrm>
            <a:prstGeom prst="rect">
              <a:avLst/>
            </a:prstGeom>
          </p:spPr>
        </p:pic>
        <p:pic>
          <p:nvPicPr>
            <p:cNvPr id="113" name="object 113"/>
            <p:cNvPicPr/>
            <p:nvPr/>
          </p:nvPicPr>
          <p:blipFill>
            <a:blip r:embed="rId59" cstate="print"/>
            <a:stretch>
              <a:fillRect/>
            </a:stretch>
          </p:blipFill>
          <p:spPr>
            <a:xfrm>
              <a:off x="4328159" y="2353055"/>
              <a:ext cx="9564623" cy="4571999"/>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15082271" y="7374292"/>
              <a:ext cx="3205727" cy="2912707"/>
            </a:xfrm>
            <a:prstGeom prst="rect">
              <a:avLst/>
            </a:prstGeom>
          </p:spPr>
        </p:pic>
        <p:pic>
          <p:nvPicPr>
            <p:cNvPr id="4" name="object 4"/>
            <p:cNvPicPr/>
            <p:nvPr/>
          </p:nvPicPr>
          <p:blipFill>
            <a:blip r:embed="rId3" cstate="print"/>
            <a:stretch>
              <a:fillRect/>
            </a:stretch>
          </p:blipFill>
          <p:spPr>
            <a:xfrm>
              <a:off x="13916358" y="9049459"/>
              <a:ext cx="4371641" cy="1107439"/>
            </a:xfrm>
            <a:prstGeom prst="rect">
              <a:avLst/>
            </a:prstGeom>
          </p:spPr>
        </p:pic>
        <p:sp>
          <p:nvSpPr>
            <p:cNvPr id="5" name="object 5"/>
            <p:cNvSpPr/>
            <p:nvPr/>
          </p:nvSpPr>
          <p:spPr>
            <a:xfrm>
              <a:off x="14348027" y="9412360"/>
              <a:ext cx="3940175" cy="678815"/>
            </a:xfrm>
            <a:custGeom>
              <a:avLst/>
              <a:gdLst/>
              <a:ahLst/>
              <a:cxnLst/>
              <a:rect l="l" t="t" r="r" b="b"/>
              <a:pathLst>
                <a:path w="3940175" h="678815">
                  <a:moveTo>
                    <a:pt x="3167306" y="306757"/>
                  </a:moveTo>
                  <a:lnTo>
                    <a:pt x="2765269" y="306757"/>
                  </a:lnTo>
                  <a:lnTo>
                    <a:pt x="2801744" y="300484"/>
                  </a:lnTo>
                  <a:lnTo>
                    <a:pt x="2839005" y="282575"/>
                  </a:lnTo>
                  <a:lnTo>
                    <a:pt x="2879651" y="252813"/>
                  </a:lnTo>
                  <a:lnTo>
                    <a:pt x="2926281" y="210984"/>
                  </a:lnTo>
                  <a:lnTo>
                    <a:pt x="2981496" y="156868"/>
                  </a:lnTo>
                  <a:lnTo>
                    <a:pt x="3011015" y="129693"/>
                  </a:lnTo>
                  <a:lnTo>
                    <a:pt x="3043154" y="104594"/>
                  </a:lnTo>
                  <a:lnTo>
                    <a:pt x="3077808" y="81750"/>
                  </a:lnTo>
                  <a:lnTo>
                    <a:pt x="3114873" y="61340"/>
                  </a:lnTo>
                  <a:lnTo>
                    <a:pt x="3154244" y="43542"/>
                  </a:lnTo>
                  <a:lnTo>
                    <a:pt x="3195817" y="28536"/>
                  </a:lnTo>
                  <a:lnTo>
                    <a:pt x="3239487" y="16500"/>
                  </a:lnTo>
                  <a:lnTo>
                    <a:pt x="3285149" y="7613"/>
                  </a:lnTo>
                  <a:lnTo>
                    <a:pt x="3332699" y="2053"/>
                  </a:lnTo>
                  <a:lnTo>
                    <a:pt x="3382033" y="0"/>
                  </a:lnTo>
                  <a:lnTo>
                    <a:pt x="3433045" y="1631"/>
                  </a:lnTo>
                  <a:lnTo>
                    <a:pt x="3485632" y="7127"/>
                  </a:lnTo>
                  <a:lnTo>
                    <a:pt x="3539688" y="16665"/>
                  </a:lnTo>
                  <a:lnTo>
                    <a:pt x="3595109" y="30425"/>
                  </a:lnTo>
                  <a:lnTo>
                    <a:pt x="3711843" y="68332"/>
                  </a:lnTo>
                  <a:lnTo>
                    <a:pt x="3769779" y="83257"/>
                  </a:lnTo>
                  <a:lnTo>
                    <a:pt x="3825380" y="93507"/>
                  </a:lnTo>
                  <a:lnTo>
                    <a:pt x="3878425" y="99231"/>
                  </a:lnTo>
                  <a:lnTo>
                    <a:pt x="3928695" y="100578"/>
                  </a:lnTo>
                  <a:lnTo>
                    <a:pt x="3939971" y="100578"/>
                  </a:lnTo>
                  <a:lnTo>
                    <a:pt x="3939971" y="150777"/>
                  </a:lnTo>
                  <a:lnTo>
                    <a:pt x="3393658" y="150777"/>
                  </a:lnTo>
                  <a:lnTo>
                    <a:pt x="3361134" y="153416"/>
                  </a:lnTo>
                  <a:lnTo>
                    <a:pt x="3301148" y="172238"/>
                  </a:lnTo>
                  <a:lnTo>
                    <a:pt x="3247756" y="212557"/>
                  </a:lnTo>
                  <a:lnTo>
                    <a:pt x="3218543" y="244464"/>
                  </a:lnTo>
                  <a:lnTo>
                    <a:pt x="3190265" y="278037"/>
                  </a:lnTo>
                  <a:lnTo>
                    <a:pt x="3167306" y="306757"/>
                  </a:lnTo>
                  <a:close/>
                </a:path>
                <a:path w="3940175" h="678815">
                  <a:moveTo>
                    <a:pt x="3939971" y="100578"/>
                  </a:moveTo>
                  <a:lnTo>
                    <a:pt x="3928695" y="100578"/>
                  </a:lnTo>
                  <a:lnTo>
                    <a:pt x="3939971" y="99891"/>
                  </a:lnTo>
                  <a:lnTo>
                    <a:pt x="3939971" y="100578"/>
                  </a:lnTo>
                  <a:close/>
                </a:path>
                <a:path w="3940175" h="678815">
                  <a:moveTo>
                    <a:pt x="2091135" y="370697"/>
                  </a:moveTo>
                  <a:lnTo>
                    <a:pt x="1588615" y="370697"/>
                  </a:lnTo>
                  <a:lnTo>
                    <a:pt x="1655735" y="365996"/>
                  </a:lnTo>
                  <a:lnTo>
                    <a:pt x="1716016" y="356879"/>
                  </a:lnTo>
                  <a:lnTo>
                    <a:pt x="1770147" y="343983"/>
                  </a:lnTo>
                  <a:lnTo>
                    <a:pt x="1818814" y="327946"/>
                  </a:lnTo>
                  <a:lnTo>
                    <a:pt x="1862707" y="309407"/>
                  </a:lnTo>
                  <a:lnTo>
                    <a:pt x="1902513" y="289003"/>
                  </a:lnTo>
                  <a:lnTo>
                    <a:pt x="1938920" y="267373"/>
                  </a:lnTo>
                  <a:lnTo>
                    <a:pt x="1972617" y="245154"/>
                  </a:lnTo>
                  <a:lnTo>
                    <a:pt x="2034630" y="201503"/>
                  </a:lnTo>
                  <a:lnTo>
                    <a:pt x="2064322" y="181347"/>
                  </a:lnTo>
                  <a:lnTo>
                    <a:pt x="2124518" y="147563"/>
                  </a:lnTo>
                  <a:lnTo>
                    <a:pt x="2199215" y="126466"/>
                  </a:lnTo>
                  <a:lnTo>
                    <a:pt x="2245059" y="125056"/>
                  </a:lnTo>
                  <a:lnTo>
                    <a:pt x="2293084" y="129942"/>
                  </a:lnTo>
                  <a:lnTo>
                    <a:pt x="2342448" y="140082"/>
                  </a:lnTo>
                  <a:lnTo>
                    <a:pt x="2392307" y="154432"/>
                  </a:lnTo>
                  <a:lnTo>
                    <a:pt x="2441816" y="171951"/>
                  </a:lnTo>
                  <a:lnTo>
                    <a:pt x="2490131" y="191597"/>
                  </a:lnTo>
                  <a:lnTo>
                    <a:pt x="2536410" y="212328"/>
                  </a:lnTo>
                  <a:lnTo>
                    <a:pt x="2579807" y="233102"/>
                  </a:lnTo>
                  <a:lnTo>
                    <a:pt x="2657369" y="271986"/>
                  </a:lnTo>
                  <a:lnTo>
                    <a:pt x="2263568" y="271986"/>
                  </a:lnTo>
                  <a:lnTo>
                    <a:pt x="2235588" y="272890"/>
                  </a:lnTo>
                  <a:lnTo>
                    <a:pt x="2207802" y="281212"/>
                  </a:lnTo>
                  <a:lnTo>
                    <a:pt x="2179619" y="297638"/>
                  </a:lnTo>
                  <a:lnTo>
                    <a:pt x="2158679" y="313859"/>
                  </a:lnTo>
                  <a:lnTo>
                    <a:pt x="2134593" y="333771"/>
                  </a:lnTo>
                  <a:lnTo>
                    <a:pt x="2091135" y="370697"/>
                  </a:lnTo>
                  <a:close/>
                </a:path>
                <a:path w="3940175" h="678815">
                  <a:moveTo>
                    <a:pt x="3939971" y="272309"/>
                  </a:moveTo>
                  <a:lnTo>
                    <a:pt x="3869939" y="261118"/>
                  </a:lnTo>
                  <a:lnTo>
                    <a:pt x="3817236" y="249973"/>
                  </a:lnTo>
                  <a:lnTo>
                    <a:pt x="3766484" y="237506"/>
                  </a:lnTo>
                  <a:lnTo>
                    <a:pt x="3717659" y="224231"/>
                  </a:lnTo>
                  <a:lnTo>
                    <a:pt x="3582517" y="184713"/>
                  </a:lnTo>
                  <a:lnTo>
                    <a:pt x="3541169" y="173359"/>
                  </a:lnTo>
                  <a:lnTo>
                    <a:pt x="3501633" y="163774"/>
                  </a:lnTo>
                  <a:lnTo>
                    <a:pt x="3463884" y="156471"/>
                  </a:lnTo>
                  <a:lnTo>
                    <a:pt x="3427900" y="151968"/>
                  </a:lnTo>
                  <a:lnTo>
                    <a:pt x="3393658" y="150777"/>
                  </a:lnTo>
                  <a:lnTo>
                    <a:pt x="3939971" y="150777"/>
                  </a:lnTo>
                  <a:lnTo>
                    <a:pt x="3939971" y="272309"/>
                  </a:lnTo>
                  <a:close/>
                </a:path>
                <a:path w="3940175" h="678815">
                  <a:moveTo>
                    <a:pt x="2820013" y="564008"/>
                  </a:moveTo>
                  <a:lnTo>
                    <a:pt x="2777923" y="557525"/>
                  </a:lnTo>
                  <a:lnTo>
                    <a:pt x="2732772" y="543213"/>
                  </a:lnTo>
                  <a:lnTo>
                    <a:pt x="2684275" y="520394"/>
                  </a:lnTo>
                  <a:lnTo>
                    <a:pt x="2621798" y="484755"/>
                  </a:lnTo>
                  <a:lnTo>
                    <a:pt x="2565433" y="449690"/>
                  </a:lnTo>
                  <a:lnTo>
                    <a:pt x="2514590" y="415885"/>
                  </a:lnTo>
                  <a:lnTo>
                    <a:pt x="2427100" y="354788"/>
                  </a:lnTo>
                  <a:lnTo>
                    <a:pt x="2389270" y="328866"/>
                  </a:lnTo>
                  <a:lnTo>
                    <a:pt x="2354593" y="306940"/>
                  </a:lnTo>
                  <a:lnTo>
                    <a:pt x="2322479" y="289695"/>
                  </a:lnTo>
                  <a:lnTo>
                    <a:pt x="2292334" y="277816"/>
                  </a:lnTo>
                  <a:lnTo>
                    <a:pt x="2263568" y="271986"/>
                  </a:lnTo>
                  <a:lnTo>
                    <a:pt x="2657369" y="271986"/>
                  </a:lnTo>
                  <a:lnTo>
                    <a:pt x="2684275" y="285263"/>
                  </a:lnTo>
                  <a:lnTo>
                    <a:pt x="2726979" y="301611"/>
                  </a:lnTo>
                  <a:lnTo>
                    <a:pt x="2765269" y="306757"/>
                  </a:lnTo>
                  <a:lnTo>
                    <a:pt x="3167306" y="306757"/>
                  </a:lnTo>
                  <a:lnTo>
                    <a:pt x="3162637" y="312597"/>
                  </a:lnTo>
                  <a:lnTo>
                    <a:pt x="3127961" y="356879"/>
                  </a:lnTo>
                  <a:lnTo>
                    <a:pt x="3080802" y="415426"/>
                  </a:lnTo>
                  <a:lnTo>
                    <a:pt x="3052921" y="447157"/>
                  </a:lnTo>
                  <a:lnTo>
                    <a:pt x="3024264" y="476485"/>
                  </a:lnTo>
                  <a:lnTo>
                    <a:pt x="2994543" y="502731"/>
                  </a:lnTo>
                  <a:lnTo>
                    <a:pt x="2963475" y="525218"/>
                  </a:lnTo>
                  <a:lnTo>
                    <a:pt x="2896153" y="556201"/>
                  </a:lnTo>
                  <a:lnTo>
                    <a:pt x="2859328" y="563341"/>
                  </a:lnTo>
                  <a:lnTo>
                    <a:pt x="2820013" y="564008"/>
                  </a:lnTo>
                  <a:close/>
                </a:path>
                <a:path w="3940175" h="678815">
                  <a:moveTo>
                    <a:pt x="1910817" y="511113"/>
                  </a:moveTo>
                  <a:lnTo>
                    <a:pt x="927266" y="511113"/>
                  </a:lnTo>
                  <a:lnTo>
                    <a:pt x="957689" y="506818"/>
                  </a:lnTo>
                  <a:lnTo>
                    <a:pt x="985924" y="499012"/>
                  </a:lnTo>
                  <a:lnTo>
                    <a:pt x="1012962" y="488352"/>
                  </a:lnTo>
                  <a:lnTo>
                    <a:pt x="1039789" y="475493"/>
                  </a:lnTo>
                  <a:lnTo>
                    <a:pt x="1096768" y="445804"/>
                  </a:lnTo>
                  <a:lnTo>
                    <a:pt x="1128897" y="430286"/>
                  </a:lnTo>
                  <a:lnTo>
                    <a:pt x="1164769" y="415195"/>
                  </a:lnTo>
                  <a:lnTo>
                    <a:pt x="1205373" y="401186"/>
                  </a:lnTo>
                  <a:lnTo>
                    <a:pt x="1251697" y="388915"/>
                  </a:lnTo>
                  <a:lnTo>
                    <a:pt x="1304731" y="379039"/>
                  </a:lnTo>
                  <a:lnTo>
                    <a:pt x="1365461" y="372215"/>
                  </a:lnTo>
                  <a:lnTo>
                    <a:pt x="1434878" y="369097"/>
                  </a:lnTo>
                  <a:lnTo>
                    <a:pt x="1513968" y="370343"/>
                  </a:lnTo>
                  <a:lnTo>
                    <a:pt x="2091135" y="370697"/>
                  </a:lnTo>
                  <a:lnTo>
                    <a:pt x="2045195" y="409353"/>
                  </a:lnTo>
                  <a:lnTo>
                    <a:pt x="2010259" y="437733"/>
                  </a:lnTo>
                  <a:lnTo>
                    <a:pt x="1973045" y="466657"/>
                  </a:lnTo>
                  <a:lnTo>
                    <a:pt x="1933725" y="495495"/>
                  </a:lnTo>
                  <a:lnTo>
                    <a:pt x="1910817" y="511113"/>
                  </a:lnTo>
                  <a:close/>
                </a:path>
                <a:path w="3940175" h="678815">
                  <a:moveTo>
                    <a:pt x="1898400" y="519577"/>
                  </a:moveTo>
                  <a:lnTo>
                    <a:pt x="140269" y="519577"/>
                  </a:lnTo>
                  <a:lnTo>
                    <a:pt x="178307" y="517461"/>
                  </a:lnTo>
                  <a:lnTo>
                    <a:pt x="215176" y="511113"/>
                  </a:lnTo>
                  <a:lnTo>
                    <a:pt x="252786" y="500866"/>
                  </a:lnTo>
                  <a:lnTo>
                    <a:pt x="293053" y="487055"/>
                  </a:lnTo>
                  <a:lnTo>
                    <a:pt x="389210" y="450078"/>
                  </a:lnTo>
                  <a:lnTo>
                    <a:pt x="448927" y="427579"/>
                  </a:lnTo>
                  <a:lnTo>
                    <a:pt x="505252" y="411952"/>
                  </a:lnTo>
                  <a:lnTo>
                    <a:pt x="557251" y="406806"/>
                  </a:lnTo>
                  <a:lnTo>
                    <a:pt x="605510" y="410195"/>
                  </a:lnTo>
                  <a:lnTo>
                    <a:pt x="650614" y="420173"/>
                  </a:lnTo>
                  <a:lnTo>
                    <a:pt x="693151" y="434797"/>
                  </a:lnTo>
                  <a:lnTo>
                    <a:pt x="733705" y="452118"/>
                  </a:lnTo>
                  <a:lnTo>
                    <a:pt x="772864" y="470193"/>
                  </a:lnTo>
                  <a:lnTo>
                    <a:pt x="811213" y="487076"/>
                  </a:lnTo>
                  <a:lnTo>
                    <a:pt x="849340" y="500820"/>
                  </a:lnTo>
                  <a:lnTo>
                    <a:pt x="887828" y="509481"/>
                  </a:lnTo>
                  <a:lnTo>
                    <a:pt x="927266" y="511113"/>
                  </a:lnTo>
                  <a:lnTo>
                    <a:pt x="1910817" y="511113"/>
                  </a:lnTo>
                  <a:lnTo>
                    <a:pt x="1898400" y="519577"/>
                  </a:lnTo>
                  <a:close/>
                </a:path>
                <a:path w="3940175" h="678815">
                  <a:moveTo>
                    <a:pt x="299813" y="611252"/>
                  </a:moveTo>
                  <a:lnTo>
                    <a:pt x="252328" y="607022"/>
                  </a:lnTo>
                  <a:lnTo>
                    <a:pt x="205229" y="598537"/>
                  </a:lnTo>
                  <a:lnTo>
                    <a:pt x="159217" y="585938"/>
                  </a:lnTo>
                  <a:lnTo>
                    <a:pt x="114989" y="569364"/>
                  </a:lnTo>
                  <a:lnTo>
                    <a:pt x="73244" y="548955"/>
                  </a:lnTo>
                  <a:lnTo>
                    <a:pt x="34681" y="524851"/>
                  </a:lnTo>
                  <a:lnTo>
                    <a:pt x="0" y="497190"/>
                  </a:lnTo>
                  <a:lnTo>
                    <a:pt x="53029" y="509776"/>
                  </a:lnTo>
                  <a:lnTo>
                    <a:pt x="99147" y="517127"/>
                  </a:lnTo>
                  <a:lnTo>
                    <a:pt x="140269" y="519577"/>
                  </a:lnTo>
                  <a:lnTo>
                    <a:pt x="1898400" y="519577"/>
                  </a:lnTo>
                  <a:lnTo>
                    <a:pt x="1892472" y="523619"/>
                  </a:lnTo>
                  <a:lnTo>
                    <a:pt x="1881549" y="530420"/>
                  </a:lnTo>
                  <a:lnTo>
                    <a:pt x="631594" y="530420"/>
                  </a:lnTo>
                  <a:lnTo>
                    <a:pt x="599888" y="530965"/>
                  </a:lnTo>
                  <a:lnTo>
                    <a:pt x="563023" y="541582"/>
                  </a:lnTo>
                  <a:lnTo>
                    <a:pt x="479649" y="582842"/>
                  </a:lnTo>
                  <a:lnTo>
                    <a:pt x="437604" y="597024"/>
                  </a:lnTo>
                  <a:lnTo>
                    <a:pt x="393150" y="606393"/>
                  </a:lnTo>
                  <a:lnTo>
                    <a:pt x="346987" y="611089"/>
                  </a:lnTo>
                  <a:lnTo>
                    <a:pt x="299813" y="611252"/>
                  </a:lnTo>
                  <a:close/>
                </a:path>
                <a:path w="3940175" h="678815">
                  <a:moveTo>
                    <a:pt x="941249" y="678761"/>
                  </a:moveTo>
                  <a:lnTo>
                    <a:pt x="881138" y="671940"/>
                  </a:lnTo>
                  <a:lnTo>
                    <a:pt x="797004" y="628402"/>
                  </a:lnTo>
                  <a:lnTo>
                    <a:pt x="754978" y="600174"/>
                  </a:lnTo>
                  <a:lnTo>
                    <a:pt x="719832" y="574822"/>
                  </a:lnTo>
                  <a:lnTo>
                    <a:pt x="689158" y="553787"/>
                  </a:lnTo>
                  <a:lnTo>
                    <a:pt x="660548" y="538507"/>
                  </a:lnTo>
                  <a:lnTo>
                    <a:pt x="631594" y="530420"/>
                  </a:lnTo>
                  <a:lnTo>
                    <a:pt x="1881549" y="530420"/>
                  </a:lnTo>
                  <a:lnTo>
                    <a:pt x="1849460" y="550399"/>
                  </a:lnTo>
                  <a:lnTo>
                    <a:pt x="1804863" y="575207"/>
                  </a:lnTo>
                  <a:lnTo>
                    <a:pt x="1760148" y="596787"/>
                  </a:lnTo>
                  <a:lnTo>
                    <a:pt x="1245306" y="596787"/>
                  </a:lnTo>
                  <a:lnTo>
                    <a:pt x="1200407" y="599343"/>
                  </a:lnTo>
                  <a:lnTo>
                    <a:pt x="1159758" y="606276"/>
                  </a:lnTo>
                  <a:lnTo>
                    <a:pt x="1122727" y="616414"/>
                  </a:lnTo>
                  <a:lnTo>
                    <a:pt x="1057002" y="641604"/>
                  </a:lnTo>
                  <a:lnTo>
                    <a:pt x="1027047" y="654307"/>
                  </a:lnTo>
                  <a:lnTo>
                    <a:pt x="998190" y="665518"/>
                  </a:lnTo>
                  <a:lnTo>
                    <a:pt x="969800" y="674060"/>
                  </a:lnTo>
                  <a:lnTo>
                    <a:pt x="941249" y="678761"/>
                  </a:lnTo>
                  <a:close/>
                </a:path>
                <a:path w="3940175" h="678815">
                  <a:moveTo>
                    <a:pt x="1564158" y="647626"/>
                  </a:moveTo>
                  <a:lnTo>
                    <a:pt x="1513686" y="647382"/>
                  </a:lnTo>
                  <a:lnTo>
                    <a:pt x="1462842" y="640760"/>
                  </a:lnTo>
                  <a:lnTo>
                    <a:pt x="1411799" y="627131"/>
                  </a:lnTo>
                  <a:lnTo>
                    <a:pt x="1350371" y="609507"/>
                  </a:lnTo>
                  <a:lnTo>
                    <a:pt x="1295084" y="599783"/>
                  </a:lnTo>
                  <a:lnTo>
                    <a:pt x="1245306" y="596787"/>
                  </a:lnTo>
                  <a:lnTo>
                    <a:pt x="1760148" y="596787"/>
                  </a:lnTo>
                  <a:lnTo>
                    <a:pt x="1758854" y="597412"/>
                  </a:lnTo>
                  <a:lnTo>
                    <a:pt x="1711513" y="616414"/>
                  </a:lnTo>
                  <a:lnTo>
                    <a:pt x="1663290" y="631498"/>
                  </a:lnTo>
                  <a:lnTo>
                    <a:pt x="1614084" y="642122"/>
                  </a:lnTo>
                  <a:lnTo>
                    <a:pt x="1564158" y="647626"/>
                  </a:lnTo>
                  <a:close/>
                </a:path>
              </a:pathLst>
            </a:custGeom>
            <a:solidFill>
              <a:srgbClr val="FF99FF">
                <a:alpha val="19999"/>
              </a:srgbClr>
            </a:solidFill>
          </p:spPr>
          <p:txBody>
            <a:bodyPr wrap="square" lIns="0" tIns="0" rIns="0" bIns="0" rtlCol="0"/>
            <a:lstStyle/>
            <a:p>
              <a:endParaRPr/>
            </a:p>
          </p:txBody>
        </p:sp>
        <p:sp>
          <p:nvSpPr>
            <p:cNvPr id="6" name="object 6"/>
            <p:cNvSpPr/>
            <p:nvPr/>
          </p:nvSpPr>
          <p:spPr>
            <a:xfrm>
              <a:off x="15295419" y="7373986"/>
              <a:ext cx="2271395" cy="986790"/>
            </a:xfrm>
            <a:custGeom>
              <a:avLst/>
              <a:gdLst/>
              <a:ahLst/>
              <a:cxnLst/>
              <a:rect l="l" t="t" r="r" b="b"/>
              <a:pathLst>
                <a:path w="2271394" h="986790">
                  <a:moveTo>
                    <a:pt x="457010" y="986559"/>
                  </a:moveTo>
                  <a:lnTo>
                    <a:pt x="412083" y="986464"/>
                  </a:lnTo>
                  <a:lnTo>
                    <a:pt x="364576" y="982536"/>
                  </a:lnTo>
                  <a:lnTo>
                    <a:pt x="314248" y="974725"/>
                  </a:lnTo>
                  <a:lnTo>
                    <a:pt x="250980" y="963059"/>
                  </a:lnTo>
                  <a:lnTo>
                    <a:pt x="192528" y="953068"/>
                  </a:lnTo>
                  <a:lnTo>
                    <a:pt x="138548" y="945140"/>
                  </a:lnTo>
                  <a:lnTo>
                    <a:pt x="88696" y="939661"/>
                  </a:lnTo>
                  <a:lnTo>
                    <a:pt x="42627" y="937019"/>
                  </a:lnTo>
                  <a:lnTo>
                    <a:pt x="0" y="937599"/>
                  </a:lnTo>
                  <a:lnTo>
                    <a:pt x="24844" y="892910"/>
                  </a:lnTo>
                  <a:lnTo>
                    <a:pt x="51072" y="848880"/>
                  </a:lnTo>
                  <a:lnTo>
                    <a:pt x="78675" y="805518"/>
                  </a:lnTo>
                  <a:lnTo>
                    <a:pt x="107643" y="762834"/>
                  </a:lnTo>
                  <a:lnTo>
                    <a:pt x="137967" y="720837"/>
                  </a:lnTo>
                  <a:lnTo>
                    <a:pt x="169638" y="679536"/>
                  </a:lnTo>
                  <a:lnTo>
                    <a:pt x="202647" y="638940"/>
                  </a:lnTo>
                  <a:lnTo>
                    <a:pt x="236984" y="599059"/>
                  </a:lnTo>
                  <a:lnTo>
                    <a:pt x="272639" y="559902"/>
                  </a:lnTo>
                  <a:lnTo>
                    <a:pt x="309604" y="521478"/>
                  </a:lnTo>
                  <a:lnTo>
                    <a:pt x="346189" y="486030"/>
                  </a:lnTo>
                  <a:lnTo>
                    <a:pt x="383519" y="451829"/>
                  </a:lnTo>
                  <a:lnTo>
                    <a:pt x="421568" y="418874"/>
                  </a:lnTo>
                  <a:lnTo>
                    <a:pt x="460309" y="387166"/>
                  </a:lnTo>
                  <a:lnTo>
                    <a:pt x="499716" y="356705"/>
                  </a:lnTo>
                  <a:lnTo>
                    <a:pt x="539762" y="327491"/>
                  </a:lnTo>
                  <a:lnTo>
                    <a:pt x="580420" y="299524"/>
                  </a:lnTo>
                  <a:lnTo>
                    <a:pt x="621663" y="272805"/>
                  </a:lnTo>
                  <a:lnTo>
                    <a:pt x="663465" y="247332"/>
                  </a:lnTo>
                  <a:lnTo>
                    <a:pt x="705799" y="223107"/>
                  </a:lnTo>
                  <a:lnTo>
                    <a:pt x="748639" y="200130"/>
                  </a:lnTo>
                  <a:lnTo>
                    <a:pt x="791957" y="178401"/>
                  </a:lnTo>
                  <a:lnTo>
                    <a:pt x="835726" y="157919"/>
                  </a:lnTo>
                  <a:lnTo>
                    <a:pt x="879921" y="138685"/>
                  </a:lnTo>
                  <a:lnTo>
                    <a:pt x="924514" y="120699"/>
                  </a:lnTo>
                  <a:lnTo>
                    <a:pt x="969479" y="103962"/>
                  </a:lnTo>
                  <a:lnTo>
                    <a:pt x="1014789" y="88472"/>
                  </a:lnTo>
                  <a:lnTo>
                    <a:pt x="1060418" y="74231"/>
                  </a:lnTo>
                  <a:lnTo>
                    <a:pt x="1106337" y="61238"/>
                  </a:lnTo>
                  <a:lnTo>
                    <a:pt x="1152522" y="49494"/>
                  </a:lnTo>
                  <a:lnTo>
                    <a:pt x="1198945" y="38999"/>
                  </a:lnTo>
                  <a:lnTo>
                    <a:pt x="1245579" y="29752"/>
                  </a:lnTo>
                  <a:lnTo>
                    <a:pt x="1292398" y="21754"/>
                  </a:lnTo>
                  <a:lnTo>
                    <a:pt x="1339375" y="15005"/>
                  </a:lnTo>
                  <a:lnTo>
                    <a:pt x="1386483" y="9505"/>
                  </a:lnTo>
                  <a:lnTo>
                    <a:pt x="1433696" y="5255"/>
                  </a:lnTo>
                  <a:lnTo>
                    <a:pt x="1480986" y="2254"/>
                  </a:lnTo>
                  <a:lnTo>
                    <a:pt x="1528328" y="502"/>
                  </a:lnTo>
                  <a:lnTo>
                    <a:pt x="1575694" y="0"/>
                  </a:lnTo>
                  <a:lnTo>
                    <a:pt x="1623058" y="747"/>
                  </a:lnTo>
                  <a:lnTo>
                    <a:pt x="1670393" y="2744"/>
                  </a:lnTo>
                  <a:lnTo>
                    <a:pt x="1717672" y="5991"/>
                  </a:lnTo>
                  <a:lnTo>
                    <a:pt x="1764869" y="10488"/>
                  </a:lnTo>
                  <a:lnTo>
                    <a:pt x="1811956" y="16235"/>
                  </a:lnTo>
                  <a:lnTo>
                    <a:pt x="1858908" y="23232"/>
                  </a:lnTo>
                  <a:lnTo>
                    <a:pt x="1905697" y="31480"/>
                  </a:lnTo>
                  <a:lnTo>
                    <a:pt x="1952297" y="40978"/>
                  </a:lnTo>
                  <a:lnTo>
                    <a:pt x="1998681" y="51726"/>
                  </a:lnTo>
                  <a:lnTo>
                    <a:pt x="2044822" y="63725"/>
                  </a:lnTo>
                  <a:lnTo>
                    <a:pt x="2090694" y="76975"/>
                  </a:lnTo>
                  <a:lnTo>
                    <a:pt x="2136269" y="91475"/>
                  </a:lnTo>
                  <a:lnTo>
                    <a:pt x="2181522" y="107227"/>
                  </a:lnTo>
                  <a:lnTo>
                    <a:pt x="2226425" y="124230"/>
                  </a:lnTo>
                  <a:lnTo>
                    <a:pt x="2270952" y="142483"/>
                  </a:lnTo>
                  <a:lnTo>
                    <a:pt x="2257891" y="185114"/>
                  </a:lnTo>
                  <a:lnTo>
                    <a:pt x="2240475" y="225679"/>
                  </a:lnTo>
                  <a:lnTo>
                    <a:pt x="2218271" y="263705"/>
                  </a:lnTo>
                  <a:lnTo>
                    <a:pt x="2190842" y="298722"/>
                  </a:lnTo>
                  <a:lnTo>
                    <a:pt x="2157753" y="330259"/>
                  </a:lnTo>
                  <a:lnTo>
                    <a:pt x="2118568" y="357843"/>
                  </a:lnTo>
                  <a:lnTo>
                    <a:pt x="2072853" y="381005"/>
                  </a:lnTo>
                  <a:lnTo>
                    <a:pt x="2020172" y="399272"/>
                  </a:lnTo>
                  <a:lnTo>
                    <a:pt x="1969401" y="411206"/>
                  </a:lnTo>
                  <a:lnTo>
                    <a:pt x="1919927" y="419416"/>
                  </a:lnTo>
                  <a:lnTo>
                    <a:pt x="1871721" y="424273"/>
                  </a:lnTo>
                  <a:lnTo>
                    <a:pt x="1824755" y="426152"/>
                  </a:lnTo>
                  <a:lnTo>
                    <a:pt x="1779001" y="425428"/>
                  </a:lnTo>
                  <a:lnTo>
                    <a:pt x="1734431" y="422473"/>
                  </a:lnTo>
                  <a:lnTo>
                    <a:pt x="1691016" y="417663"/>
                  </a:lnTo>
                  <a:lnTo>
                    <a:pt x="1648727" y="411370"/>
                  </a:lnTo>
                  <a:lnTo>
                    <a:pt x="1607537" y="403970"/>
                  </a:lnTo>
                  <a:lnTo>
                    <a:pt x="1567418" y="395835"/>
                  </a:lnTo>
                  <a:lnTo>
                    <a:pt x="1453197" y="370765"/>
                  </a:lnTo>
                  <a:lnTo>
                    <a:pt x="1417076" y="363432"/>
                  </a:lnTo>
                  <a:lnTo>
                    <a:pt x="1381883" y="357235"/>
                  </a:lnTo>
                  <a:lnTo>
                    <a:pt x="1347590" y="352548"/>
                  </a:lnTo>
                  <a:lnTo>
                    <a:pt x="1314169" y="349744"/>
                  </a:lnTo>
                  <a:lnTo>
                    <a:pt x="1281592" y="349197"/>
                  </a:lnTo>
                  <a:lnTo>
                    <a:pt x="1249831" y="351282"/>
                  </a:lnTo>
                  <a:lnTo>
                    <a:pt x="1188641" y="364841"/>
                  </a:lnTo>
                  <a:lnTo>
                    <a:pt x="1130372" y="393411"/>
                  </a:lnTo>
                  <a:lnTo>
                    <a:pt x="1074800" y="439986"/>
                  </a:lnTo>
                  <a:lnTo>
                    <a:pt x="1047953" y="470960"/>
                  </a:lnTo>
                  <a:lnTo>
                    <a:pt x="1021696" y="507556"/>
                  </a:lnTo>
                  <a:lnTo>
                    <a:pt x="985262" y="561990"/>
                  </a:lnTo>
                  <a:lnTo>
                    <a:pt x="950105" y="613391"/>
                  </a:lnTo>
                  <a:lnTo>
                    <a:pt x="915984" y="661710"/>
                  </a:lnTo>
                  <a:lnTo>
                    <a:pt x="882658" y="706896"/>
                  </a:lnTo>
                  <a:lnTo>
                    <a:pt x="849886" y="748899"/>
                  </a:lnTo>
                  <a:lnTo>
                    <a:pt x="817427" y="787670"/>
                  </a:lnTo>
                  <a:lnTo>
                    <a:pt x="785039" y="823157"/>
                  </a:lnTo>
                  <a:lnTo>
                    <a:pt x="752483" y="855312"/>
                  </a:lnTo>
                  <a:lnTo>
                    <a:pt x="719515" y="884084"/>
                  </a:lnTo>
                  <a:lnTo>
                    <a:pt x="685897" y="909423"/>
                  </a:lnTo>
                  <a:lnTo>
                    <a:pt x="651386" y="931279"/>
                  </a:lnTo>
                  <a:lnTo>
                    <a:pt x="615742" y="949601"/>
                  </a:lnTo>
                  <a:lnTo>
                    <a:pt x="578723" y="964341"/>
                  </a:lnTo>
                  <a:lnTo>
                    <a:pt x="540089" y="975447"/>
                  </a:lnTo>
                  <a:lnTo>
                    <a:pt x="499598" y="982869"/>
                  </a:lnTo>
                  <a:lnTo>
                    <a:pt x="457010" y="986559"/>
                  </a:lnTo>
                  <a:close/>
                </a:path>
              </a:pathLst>
            </a:custGeom>
            <a:solidFill>
              <a:srgbClr val="99FFFF">
                <a:alpha val="25099"/>
              </a:srgbClr>
            </a:solidFill>
          </p:spPr>
          <p:txBody>
            <a:bodyPr wrap="square" lIns="0" tIns="0" rIns="0" bIns="0" rtlCol="0"/>
            <a:lstStyle/>
            <a:p>
              <a:endParaRPr/>
            </a:p>
          </p:txBody>
        </p:sp>
        <p:pic>
          <p:nvPicPr>
            <p:cNvPr id="7" name="object 7"/>
            <p:cNvPicPr/>
            <p:nvPr/>
          </p:nvPicPr>
          <p:blipFill>
            <a:blip r:embed="rId4" cstate="print"/>
            <a:stretch>
              <a:fillRect/>
            </a:stretch>
          </p:blipFill>
          <p:spPr>
            <a:xfrm>
              <a:off x="0" y="5095389"/>
              <a:ext cx="3618669" cy="3749385"/>
            </a:xfrm>
            <a:prstGeom prst="rect">
              <a:avLst/>
            </a:prstGeom>
          </p:spPr>
        </p:pic>
        <p:pic>
          <p:nvPicPr>
            <p:cNvPr id="8" name="object 8"/>
            <p:cNvPicPr/>
            <p:nvPr/>
          </p:nvPicPr>
          <p:blipFill>
            <a:blip r:embed="rId5" cstate="print"/>
            <a:stretch>
              <a:fillRect/>
            </a:stretch>
          </p:blipFill>
          <p:spPr>
            <a:xfrm>
              <a:off x="132088" y="5358393"/>
              <a:ext cx="3223039" cy="3223204"/>
            </a:xfrm>
            <a:prstGeom prst="rect">
              <a:avLst/>
            </a:prstGeom>
          </p:spPr>
        </p:pic>
        <p:pic>
          <p:nvPicPr>
            <p:cNvPr id="9" name="object 9"/>
            <p:cNvPicPr/>
            <p:nvPr/>
          </p:nvPicPr>
          <p:blipFill>
            <a:blip r:embed="rId6" cstate="print"/>
            <a:stretch>
              <a:fillRect/>
            </a:stretch>
          </p:blipFill>
          <p:spPr>
            <a:xfrm>
              <a:off x="291538" y="5517721"/>
              <a:ext cx="2906557" cy="2904114"/>
            </a:xfrm>
            <a:prstGeom prst="rect">
              <a:avLst/>
            </a:prstGeom>
          </p:spPr>
        </p:pic>
        <p:pic>
          <p:nvPicPr>
            <p:cNvPr id="10" name="object 10"/>
            <p:cNvPicPr/>
            <p:nvPr/>
          </p:nvPicPr>
          <p:blipFill>
            <a:blip r:embed="rId7" cstate="print"/>
            <a:stretch>
              <a:fillRect/>
            </a:stretch>
          </p:blipFill>
          <p:spPr>
            <a:xfrm>
              <a:off x="3785134" y="6526028"/>
              <a:ext cx="378346" cy="377078"/>
            </a:xfrm>
            <a:prstGeom prst="rect">
              <a:avLst/>
            </a:prstGeom>
          </p:spPr>
        </p:pic>
        <p:pic>
          <p:nvPicPr>
            <p:cNvPr id="11" name="object 11"/>
            <p:cNvPicPr/>
            <p:nvPr/>
          </p:nvPicPr>
          <p:blipFill>
            <a:blip r:embed="rId8" cstate="print"/>
            <a:stretch>
              <a:fillRect/>
            </a:stretch>
          </p:blipFill>
          <p:spPr>
            <a:xfrm>
              <a:off x="3415659" y="6137645"/>
              <a:ext cx="131493" cy="130890"/>
            </a:xfrm>
            <a:prstGeom prst="rect">
              <a:avLst/>
            </a:prstGeom>
          </p:spPr>
        </p:pic>
        <p:pic>
          <p:nvPicPr>
            <p:cNvPr id="12" name="object 12"/>
            <p:cNvPicPr/>
            <p:nvPr/>
          </p:nvPicPr>
          <p:blipFill>
            <a:blip r:embed="rId9" cstate="print"/>
            <a:stretch>
              <a:fillRect/>
            </a:stretch>
          </p:blipFill>
          <p:spPr>
            <a:xfrm>
              <a:off x="0" y="7478783"/>
              <a:ext cx="133109" cy="261272"/>
            </a:xfrm>
            <a:prstGeom prst="rect">
              <a:avLst/>
            </a:prstGeom>
          </p:spPr>
        </p:pic>
        <p:pic>
          <p:nvPicPr>
            <p:cNvPr id="13" name="object 13"/>
            <p:cNvPicPr/>
            <p:nvPr/>
          </p:nvPicPr>
          <p:blipFill>
            <a:blip r:embed="rId10" cstate="print"/>
            <a:stretch>
              <a:fillRect/>
            </a:stretch>
          </p:blipFill>
          <p:spPr>
            <a:xfrm>
              <a:off x="391019" y="5616087"/>
              <a:ext cx="2707506" cy="2706218"/>
            </a:xfrm>
            <a:prstGeom prst="rect">
              <a:avLst/>
            </a:prstGeom>
          </p:spPr>
        </p:pic>
        <p:pic>
          <p:nvPicPr>
            <p:cNvPr id="14" name="object 14"/>
            <p:cNvPicPr/>
            <p:nvPr/>
          </p:nvPicPr>
          <p:blipFill>
            <a:blip r:embed="rId11" cstate="print"/>
            <a:stretch>
              <a:fillRect/>
            </a:stretch>
          </p:blipFill>
          <p:spPr>
            <a:xfrm>
              <a:off x="391165" y="6569950"/>
              <a:ext cx="2707504" cy="1752354"/>
            </a:xfrm>
            <a:prstGeom prst="rect">
              <a:avLst/>
            </a:prstGeom>
          </p:spPr>
        </p:pic>
        <p:pic>
          <p:nvPicPr>
            <p:cNvPr id="15" name="object 15"/>
            <p:cNvPicPr/>
            <p:nvPr/>
          </p:nvPicPr>
          <p:blipFill>
            <a:blip r:embed="rId12" cstate="print"/>
            <a:stretch>
              <a:fillRect/>
            </a:stretch>
          </p:blipFill>
          <p:spPr>
            <a:xfrm>
              <a:off x="390491" y="6762674"/>
              <a:ext cx="2705879" cy="1560516"/>
            </a:xfrm>
            <a:prstGeom prst="rect">
              <a:avLst/>
            </a:prstGeom>
          </p:spPr>
        </p:pic>
        <p:pic>
          <p:nvPicPr>
            <p:cNvPr id="16" name="object 16"/>
            <p:cNvPicPr/>
            <p:nvPr/>
          </p:nvPicPr>
          <p:blipFill>
            <a:blip r:embed="rId13" cstate="print"/>
            <a:stretch>
              <a:fillRect/>
            </a:stretch>
          </p:blipFill>
          <p:spPr>
            <a:xfrm>
              <a:off x="400596" y="7133843"/>
              <a:ext cx="2683803" cy="1188073"/>
            </a:xfrm>
            <a:prstGeom prst="rect">
              <a:avLst/>
            </a:prstGeom>
          </p:spPr>
        </p:pic>
        <p:sp>
          <p:nvSpPr>
            <p:cNvPr id="17" name="object 17"/>
            <p:cNvSpPr/>
            <p:nvPr/>
          </p:nvSpPr>
          <p:spPr>
            <a:xfrm>
              <a:off x="468005" y="5688687"/>
              <a:ext cx="2339340" cy="1973580"/>
            </a:xfrm>
            <a:custGeom>
              <a:avLst/>
              <a:gdLst/>
              <a:ahLst/>
              <a:cxnLst/>
              <a:rect l="l" t="t" r="r" b="b"/>
              <a:pathLst>
                <a:path w="2339340" h="1973579">
                  <a:moveTo>
                    <a:pt x="228334" y="1973570"/>
                  </a:moveTo>
                  <a:lnTo>
                    <a:pt x="186159" y="1909759"/>
                  </a:lnTo>
                  <a:lnTo>
                    <a:pt x="166351" y="1876222"/>
                  </a:lnTo>
                  <a:lnTo>
                    <a:pt x="147349" y="1841755"/>
                  </a:lnTo>
                  <a:lnTo>
                    <a:pt x="125556" y="1798978"/>
                  </a:lnTo>
                  <a:lnTo>
                    <a:pt x="105556" y="1755761"/>
                  </a:lnTo>
                  <a:lnTo>
                    <a:pt x="87334" y="1712148"/>
                  </a:lnTo>
                  <a:lnTo>
                    <a:pt x="70878" y="1668183"/>
                  </a:lnTo>
                  <a:lnTo>
                    <a:pt x="56174" y="1623910"/>
                  </a:lnTo>
                  <a:lnTo>
                    <a:pt x="43208" y="1579372"/>
                  </a:lnTo>
                  <a:lnTo>
                    <a:pt x="31967" y="1534614"/>
                  </a:lnTo>
                  <a:lnTo>
                    <a:pt x="22438" y="1489680"/>
                  </a:lnTo>
                  <a:lnTo>
                    <a:pt x="14607" y="1444614"/>
                  </a:lnTo>
                  <a:lnTo>
                    <a:pt x="8461" y="1399460"/>
                  </a:lnTo>
                  <a:lnTo>
                    <a:pt x="3987" y="1354262"/>
                  </a:lnTo>
                  <a:lnTo>
                    <a:pt x="1171" y="1309064"/>
                  </a:lnTo>
                  <a:lnTo>
                    <a:pt x="0" y="1263910"/>
                  </a:lnTo>
                  <a:lnTo>
                    <a:pt x="459" y="1218843"/>
                  </a:lnTo>
                  <a:lnTo>
                    <a:pt x="2537" y="1173909"/>
                  </a:lnTo>
                  <a:lnTo>
                    <a:pt x="6219" y="1129151"/>
                  </a:lnTo>
                  <a:lnTo>
                    <a:pt x="11492" y="1084612"/>
                  </a:lnTo>
                  <a:lnTo>
                    <a:pt x="18343" y="1040338"/>
                  </a:lnTo>
                  <a:lnTo>
                    <a:pt x="26759" y="996372"/>
                  </a:lnTo>
                  <a:lnTo>
                    <a:pt x="36725" y="952758"/>
                  </a:lnTo>
                  <a:lnTo>
                    <a:pt x="48228" y="909539"/>
                  </a:lnTo>
                  <a:lnTo>
                    <a:pt x="61256" y="866761"/>
                  </a:lnTo>
                  <a:lnTo>
                    <a:pt x="75794" y="824467"/>
                  </a:lnTo>
                  <a:lnTo>
                    <a:pt x="91829" y="782702"/>
                  </a:lnTo>
                  <a:lnTo>
                    <a:pt x="109349" y="741508"/>
                  </a:lnTo>
                  <a:lnTo>
                    <a:pt x="128339" y="700930"/>
                  </a:lnTo>
                  <a:lnTo>
                    <a:pt x="148785" y="661013"/>
                  </a:lnTo>
                  <a:lnTo>
                    <a:pt x="170676" y="621800"/>
                  </a:lnTo>
                  <a:lnTo>
                    <a:pt x="193996" y="583335"/>
                  </a:lnTo>
                  <a:lnTo>
                    <a:pt x="218734" y="545662"/>
                  </a:lnTo>
                  <a:lnTo>
                    <a:pt x="244875" y="508825"/>
                  </a:lnTo>
                  <a:lnTo>
                    <a:pt x="272406" y="472869"/>
                  </a:lnTo>
                  <a:lnTo>
                    <a:pt x="301313" y="437837"/>
                  </a:lnTo>
                  <a:lnTo>
                    <a:pt x="331584" y="403773"/>
                  </a:lnTo>
                  <a:lnTo>
                    <a:pt x="363205" y="370721"/>
                  </a:lnTo>
                  <a:lnTo>
                    <a:pt x="396161" y="338726"/>
                  </a:lnTo>
                  <a:lnTo>
                    <a:pt x="430441" y="307831"/>
                  </a:lnTo>
                  <a:lnTo>
                    <a:pt x="466031" y="278081"/>
                  </a:lnTo>
                  <a:lnTo>
                    <a:pt x="502917" y="249518"/>
                  </a:lnTo>
                  <a:lnTo>
                    <a:pt x="541085" y="222189"/>
                  </a:lnTo>
                  <a:lnTo>
                    <a:pt x="580523" y="196135"/>
                  </a:lnTo>
                  <a:lnTo>
                    <a:pt x="621217" y="171402"/>
                  </a:lnTo>
                  <a:lnTo>
                    <a:pt x="663153" y="148033"/>
                  </a:lnTo>
                  <a:lnTo>
                    <a:pt x="706152" y="126083"/>
                  </a:lnTo>
                  <a:lnTo>
                    <a:pt x="749593" y="105943"/>
                  </a:lnTo>
                  <a:lnTo>
                    <a:pt x="793431" y="87599"/>
                  </a:lnTo>
                  <a:lnTo>
                    <a:pt x="837623" y="71039"/>
                  </a:lnTo>
                  <a:lnTo>
                    <a:pt x="882123" y="56248"/>
                  </a:lnTo>
                  <a:lnTo>
                    <a:pt x="926887" y="43213"/>
                  </a:lnTo>
                  <a:lnTo>
                    <a:pt x="971871" y="31921"/>
                  </a:lnTo>
                  <a:lnTo>
                    <a:pt x="1017029" y="22357"/>
                  </a:lnTo>
                  <a:lnTo>
                    <a:pt x="1062319" y="14509"/>
                  </a:lnTo>
                  <a:lnTo>
                    <a:pt x="1107695" y="8363"/>
                  </a:lnTo>
                  <a:lnTo>
                    <a:pt x="1153112" y="3905"/>
                  </a:lnTo>
                  <a:lnTo>
                    <a:pt x="1198527" y="1122"/>
                  </a:lnTo>
                  <a:lnTo>
                    <a:pt x="1243894" y="0"/>
                  </a:lnTo>
                  <a:lnTo>
                    <a:pt x="1289170" y="525"/>
                  </a:lnTo>
                  <a:lnTo>
                    <a:pt x="1334309" y="2685"/>
                  </a:lnTo>
                  <a:lnTo>
                    <a:pt x="1379268" y="6465"/>
                  </a:lnTo>
                  <a:lnTo>
                    <a:pt x="1424002" y="11852"/>
                  </a:lnTo>
                  <a:lnTo>
                    <a:pt x="1468467" y="18833"/>
                  </a:lnTo>
                  <a:lnTo>
                    <a:pt x="1512617" y="27394"/>
                  </a:lnTo>
                  <a:lnTo>
                    <a:pt x="1556408" y="37521"/>
                  </a:lnTo>
                  <a:lnTo>
                    <a:pt x="1599797" y="49201"/>
                  </a:lnTo>
                  <a:lnTo>
                    <a:pt x="1642738" y="62420"/>
                  </a:lnTo>
                  <a:lnTo>
                    <a:pt x="1685188" y="77165"/>
                  </a:lnTo>
                  <a:lnTo>
                    <a:pt x="1727101" y="93423"/>
                  </a:lnTo>
                  <a:lnTo>
                    <a:pt x="1768433" y="111179"/>
                  </a:lnTo>
                  <a:lnTo>
                    <a:pt x="1809139" y="130420"/>
                  </a:lnTo>
                  <a:lnTo>
                    <a:pt x="1849176" y="151132"/>
                  </a:lnTo>
                  <a:lnTo>
                    <a:pt x="1888498" y="173303"/>
                  </a:lnTo>
                  <a:lnTo>
                    <a:pt x="1927062" y="196918"/>
                  </a:lnTo>
                  <a:lnTo>
                    <a:pt x="1964823" y="221964"/>
                  </a:lnTo>
                  <a:lnTo>
                    <a:pt x="2001735" y="248428"/>
                  </a:lnTo>
                  <a:lnTo>
                    <a:pt x="2037756" y="276295"/>
                  </a:lnTo>
                  <a:lnTo>
                    <a:pt x="2072840" y="305553"/>
                  </a:lnTo>
                  <a:lnTo>
                    <a:pt x="2106943" y="336188"/>
                  </a:lnTo>
                  <a:lnTo>
                    <a:pt x="2140020" y="368185"/>
                  </a:lnTo>
                  <a:lnTo>
                    <a:pt x="2172027" y="401533"/>
                  </a:lnTo>
                  <a:lnTo>
                    <a:pt x="2202920" y="436217"/>
                  </a:lnTo>
                  <a:lnTo>
                    <a:pt x="2232653" y="472223"/>
                  </a:lnTo>
                  <a:lnTo>
                    <a:pt x="2261183" y="509538"/>
                  </a:lnTo>
                  <a:lnTo>
                    <a:pt x="2288465" y="548149"/>
                  </a:lnTo>
                  <a:lnTo>
                    <a:pt x="2314455" y="588042"/>
                  </a:lnTo>
                  <a:lnTo>
                    <a:pt x="2339108" y="629203"/>
                  </a:lnTo>
                  <a:lnTo>
                    <a:pt x="2310885" y="590641"/>
                  </a:lnTo>
                  <a:lnTo>
                    <a:pt x="2281394" y="553417"/>
                  </a:lnTo>
                  <a:lnTo>
                    <a:pt x="2250681" y="517543"/>
                  </a:lnTo>
                  <a:lnTo>
                    <a:pt x="2218794" y="483036"/>
                  </a:lnTo>
                  <a:lnTo>
                    <a:pt x="2185780" y="449908"/>
                  </a:lnTo>
                  <a:lnTo>
                    <a:pt x="2151684" y="418173"/>
                  </a:lnTo>
                  <a:lnTo>
                    <a:pt x="2116553" y="387847"/>
                  </a:lnTo>
                  <a:lnTo>
                    <a:pt x="2080434" y="358942"/>
                  </a:lnTo>
                  <a:lnTo>
                    <a:pt x="2043375" y="331474"/>
                  </a:lnTo>
                  <a:lnTo>
                    <a:pt x="2005420" y="305455"/>
                  </a:lnTo>
                  <a:lnTo>
                    <a:pt x="1966618" y="280900"/>
                  </a:lnTo>
                  <a:lnTo>
                    <a:pt x="1927015" y="257824"/>
                  </a:lnTo>
                  <a:lnTo>
                    <a:pt x="1886658" y="236240"/>
                  </a:lnTo>
                  <a:lnTo>
                    <a:pt x="1845593" y="216162"/>
                  </a:lnTo>
                  <a:lnTo>
                    <a:pt x="1803866" y="197605"/>
                  </a:lnTo>
                  <a:lnTo>
                    <a:pt x="1761526" y="180582"/>
                  </a:lnTo>
                  <a:lnTo>
                    <a:pt x="1718618" y="165107"/>
                  </a:lnTo>
                  <a:lnTo>
                    <a:pt x="1675188" y="151196"/>
                  </a:lnTo>
                  <a:lnTo>
                    <a:pt x="1631285" y="138861"/>
                  </a:lnTo>
                  <a:lnTo>
                    <a:pt x="1586954" y="128117"/>
                  </a:lnTo>
                  <a:lnTo>
                    <a:pt x="1542242" y="118977"/>
                  </a:lnTo>
                  <a:lnTo>
                    <a:pt x="1497196" y="111457"/>
                  </a:lnTo>
                  <a:lnTo>
                    <a:pt x="1451862" y="105570"/>
                  </a:lnTo>
                  <a:lnTo>
                    <a:pt x="1406288" y="101330"/>
                  </a:lnTo>
                  <a:lnTo>
                    <a:pt x="1360520" y="98751"/>
                  </a:lnTo>
                  <a:lnTo>
                    <a:pt x="1314604" y="97847"/>
                  </a:lnTo>
                  <a:lnTo>
                    <a:pt x="1268587" y="98633"/>
                  </a:lnTo>
                  <a:lnTo>
                    <a:pt x="1222516" y="101122"/>
                  </a:lnTo>
                  <a:lnTo>
                    <a:pt x="1176438" y="105329"/>
                  </a:lnTo>
                  <a:lnTo>
                    <a:pt x="1130400" y="111267"/>
                  </a:lnTo>
                  <a:lnTo>
                    <a:pt x="1084447" y="118951"/>
                  </a:lnTo>
                  <a:lnTo>
                    <a:pt x="1038627" y="128395"/>
                  </a:lnTo>
                  <a:lnTo>
                    <a:pt x="992987" y="139613"/>
                  </a:lnTo>
                  <a:lnTo>
                    <a:pt x="947572" y="152618"/>
                  </a:lnTo>
                  <a:lnTo>
                    <a:pt x="902431" y="167425"/>
                  </a:lnTo>
                  <a:lnTo>
                    <a:pt x="857609" y="184049"/>
                  </a:lnTo>
                  <a:lnTo>
                    <a:pt x="813153" y="202503"/>
                  </a:lnTo>
                  <a:lnTo>
                    <a:pt x="769110" y="222801"/>
                  </a:lnTo>
                  <a:lnTo>
                    <a:pt x="725526" y="244957"/>
                  </a:lnTo>
                  <a:lnTo>
                    <a:pt x="683503" y="268299"/>
                  </a:lnTo>
                  <a:lnTo>
                    <a:pt x="642727" y="293007"/>
                  </a:lnTo>
                  <a:lnTo>
                    <a:pt x="603210" y="319037"/>
                  </a:lnTo>
                  <a:lnTo>
                    <a:pt x="564967" y="346344"/>
                  </a:lnTo>
                  <a:lnTo>
                    <a:pt x="528011" y="374885"/>
                  </a:lnTo>
                  <a:lnTo>
                    <a:pt x="492356" y="404615"/>
                  </a:lnTo>
                  <a:lnTo>
                    <a:pt x="458014" y="435491"/>
                  </a:lnTo>
                  <a:lnTo>
                    <a:pt x="424999" y="467469"/>
                  </a:lnTo>
                  <a:lnTo>
                    <a:pt x="393324" y="500504"/>
                  </a:lnTo>
                  <a:lnTo>
                    <a:pt x="363004" y="534553"/>
                  </a:lnTo>
                  <a:lnTo>
                    <a:pt x="334051" y="569571"/>
                  </a:lnTo>
                  <a:lnTo>
                    <a:pt x="306479" y="605515"/>
                  </a:lnTo>
                  <a:lnTo>
                    <a:pt x="280301" y="642340"/>
                  </a:lnTo>
                  <a:lnTo>
                    <a:pt x="255530" y="680003"/>
                  </a:lnTo>
                  <a:lnTo>
                    <a:pt x="232181" y="718459"/>
                  </a:lnTo>
                  <a:lnTo>
                    <a:pt x="210265" y="757665"/>
                  </a:lnTo>
                  <a:lnTo>
                    <a:pt x="189798" y="797576"/>
                  </a:lnTo>
                  <a:lnTo>
                    <a:pt x="170792" y="838148"/>
                  </a:lnTo>
                  <a:lnTo>
                    <a:pt x="153260" y="879338"/>
                  </a:lnTo>
                  <a:lnTo>
                    <a:pt x="137216" y="921101"/>
                  </a:lnTo>
                  <a:lnTo>
                    <a:pt x="122674" y="963394"/>
                  </a:lnTo>
                  <a:lnTo>
                    <a:pt x="109646" y="1006172"/>
                  </a:lnTo>
                  <a:lnTo>
                    <a:pt x="98147" y="1049392"/>
                  </a:lnTo>
                  <a:lnTo>
                    <a:pt x="88189" y="1093008"/>
                  </a:lnTo>
                  <a:lnTo>
                    <a:pt x="79786" y="1136978"/>
                  </a:lnTo>
                  <a:lnTo>
                    <a:pt x="72952" y="1181258"/>
                  </a:lnTo>
                  <a:lnTo>
                    <a:pt x="67699" y="1225802"/>
                  </a:lnTo>
                  <a:lnTo>
                    <a:pt x="64042" y="1270568"/>
                  </a:lnTo>
                  <a:lnTo>
                    <a:pt x="61993" y="1315511"/>
                  </a:lnTo>
                  <a:lnTo>
                    <a:pt x="61566" y="1360588"/>
                  </a:lnTo>
                  <a:lnTo>
                    <a:pt x="62775" y="1405753"/>
                  </a:lnTo>
                  <a:lnTo>
                    <a:pt x="65633" y="1450964"/>
                  </a:lnTo>
                  <a:lnTo>
                    <a:pt x="70152" y="1496176"/>
                  </a:lnTo>
                  <a:lnTo>
                    <a:pt x="76348" y="1541345"/>
                  </a:lnTo>
                  <a:lnTo>
                    <a:pt x="84232" y="1586428"/>
                  </a:lnTo>
                  <a:lnTo>
                    <a:pt x="93819" y="1631379"/>
                  </a:lnTo>
                  <a:lnTo>
                    <a:pt x="105122" y="1676156"/>
                  </a:lnTo>
                  <a:lnTo>
                    <a:pt x="118154" y="1720713"/>
                  </a:lnTo>
                  <a:lnTo>
                    <a:pt x="132929" y="1765008"/>
                  </a:lnTo>
                  <a:lnTo>
                    <a:pt x="149459" y="1808996"/>
                  </a:lnTo>
                  <a:lnTo>
                    <a:pt x="167760" y="1852633"/>
                  </a:lnTo>
                  <a:lnTo>
                    <a:pt x="187843" y="1895875"/>
                  </a:lnTo>
                  <a:lnTo>
                    <a:pt x="209722" y="1938679"/>
                  </a:lnTo>
                  <a:lnTo>
                    <a:pt x="228334" y="1973570"/>
                  </a:lnTo>
                  <a:close/>
                </a:path>
              </a:pathLst>
            </a:custGeom>
            <a:solidFill>
              <a:srgbClr val="FF99FF">
                <a:alpha val="54899"/>
              </a:srgbClr>
            </a:solidFill>
          </p:spPr>
          <p:txBody>
            <a:bodyPr wrap="square" lIns="0" tIns="0" rIns="0" bIns="0" rtlCol="0"/>
            <a:lstStyle/>
            <a:p>
              <a:endParaRPr/>
            </a:p>
          </p:txBody>
        </p:sp>
        <p:sp>
          <p:nvSpPr>
            <p:cNvPr id="18" name="object 18"/>
            <p:cNvSpPr/>
            <p:nvPr/>
          </p:nvSpPr>
          <p:spPr>
            <a:xfrm>
              <a:off x="1566931" y="6389982"/>
              <a:ext cx="1530985" cy="1932305"/>
            </a:xfrm>
            <a:custGeom>
              <a:avLst/>
              <a:gdLst/>
              <a:ahLst/>
              <a:cxnLst/>
              <a:rect l="l" t="t" r="r" b="b"/>
              <a:pathLst>
                <a:path w="1530985" h="1932304">
                  <a:moveTo>
                    <a:pt x="0" y="1920089"/>
                  </a:moveTo>
                  <a:lnTo>
                    <a:pt x="33644" y="1879760"/>
                  </a:lnTo>
                  <a:lnTo>
                    <a:pt x="62116" y="1834985"/>
                  </a:lnTo>
                  <a:lnTo>
                    <a:pt x="86537" y="1786368"/>
                  </a:lnTo>
                  <a:lnTo>
                    <a:pt x="108030" y="1734510"/>
                  </a:lnTo>
                  <a:lnTo>
                    <a:pt x="119875" y="1711869"/>
                  </a:lnTo>
                  <a:lnTo>
                    <a:pt x="156108" y="1677448"/>
                  </a:lnTo>
                  <a:lnTo>
                    <a:pt x="205902" y="1654312"/>
                  </a:lnTo>
                  <a:lnTo>
                    <a:pt x="265458" y="1638627"/>
                  </a:lnTo>
                  <a:lnTo>
                    <a:pt x="364791" y="1620678"/>
                  </a:lnTo>
                  <a:lnTo>
                    <a:pt x="398670" y="1614265"/>
                  </a:lnTo>
                  <a:lnTo>
                    <a:pt x="464730" y="1597917"/>
                  </a:lnTo>
                  <a:lnTo>
                    <a:pt x="525365" y="1573677"/>
                  </a:lnTo>
                  <a:lnTo>
                    <a:pt x="576776" y="1537710"/>
                  </a:lnTo>
                  <a:lnTo>
                    <a:pt x="615165" y="1486180"/>
                  </a:lnTo>
                  <a:lnTo>
                    <a:pt x="636737" y="1415252"/>
                  </a:lnTo>
                  <a:lnTo>
                    <a:pt x="640029" y="1371315"/>
                  </a:lnTo>
                  <a:lnTo>
                    <a:pt x="637692" y="1321089"/>
                  </a:lnTo>
                  <a:lnTo>
                    <a:pt x="633814" y="1272045"/>
                  </a:lnTo>
                  <a:lnTo>
                    <a:pt x="631956" y="1223444"/>
                  </a:lnTo>
                  <a:lnTo>
                    <a:pt x="632130" y="1175346"/>
                  </a:lnTo>
                  <a:lnTo>
                    <a:pt x="634347" y="1127810"/>
                  </a:lnTo>
                  <a:lnTo>
                    <a:pt x="638621" y="1080896"/>
                  </a:lnTo>
                  <a:lnTo>
                    <a:pt x="644962" y="1034661"/>
                  </a:lnTo>
                  <a:lnTo>
                    <a:pt x="653382" y="989167"/>
                  </a:lnTo>
                  <a:lnTo>
                    <a:pt x="663894" y="944471"/>
                  </a:lnTo>
                  <a:lnTo>
                    <a:pt x="676509" y="900633"/>
                  </a:lnTo>
                  <a:lnTo>
                    <a:pt x="691240" y="857713"/>
                  </a:lnTo>
                  <a:lnTo>
                    <a:pt x="708098" y="815769"/>
                  </a:lnTo>
                  <a:lnTo>
                    <a:pt x="727095" y="774860"/>
                  </a:lnTo>
                  <a:lnTo>
                    <a:pt x="748243" y="735047"/>
                  </a:lnTo>
                  <a:lnTo>
                    <a:pt x="771554" y="696387"/>
                  </a:lnTo>
                  <a:lnTo>
                    <a:pt x="797039" y="658941"/>
                  </a:lnTo>
                  <a:lnTo>
                    <a:pt x="824712" y="622768"/>
                  </a:lnTo>
                  <a:lnTo>
                    <a:pt x="854583" y="587926"/>
                  </a:lnTo>
                  <a:lnTo>
                    <a:pt x="886665" y="554474"/>
                  </a:lnTo>
                  <a:lnTo>
                    <a:pt x="920969" y="522473"/>
                  </a:lnTo>
                  <a:lnTo>
                    <a:pt x="957508" y="491981"/>
                  </a:lnTo>
                  <a:lnTo>
                    <a:pt x="996292" y="463058"/>
                  </a:lnTo>
                  <a:lnTo>
                    <a:pt x="1037336" y="435762"/>
                  </a:lnTo>
                  <a:lnTo>
                    <a:pt x="1080649" y="410153"/>
                  </a:lnTo>
                  <a:lnTo>
                    <a:pt x="1126244" y="386290"/>
                  </a:lnTo>
                  <a:lnTo>
                    <a:pt x="1174133" y="364233"/>
                  </a:lnTo>
                  <a:lnTo>
                    <a:pt x="1237591" y="333174"/>
                  </a:lnTo>
                  <a:lnTo>
                    <a:pt x="1289549" y="300407"/>
                  </a:lnTo>
                  <a:lnTo>
                    <a:pt x="1330975" y="266364"/>
                  </a:lnTo>
                  <a:lnTo>
                    <a:pt x="1362836" y="231479"/>
                  </a:lnTo>
                  <a:lnTo>
                    <a:pt x="1386098" y="196183"/>
                  </a:lnTo>
                  <a:lnTo>
                    <a:pt x="1401727" y="160909"/>
                  </a:lnTo>
                  <a:lnTo>
                    <a:pt x="1413956" y="92156"/>
                  </a:lnTo>
                  <a:lnTo>
                    <a:pt x="1412488" y="59541"/>
                  </a:lnTo>
                  <a:lnTo>
                    <a:pt x="1407255" y="28679"/>
                  </a:lnTo>
                  <a:lnTo>
                    <a:pt x="1399223" y="0"/>
                  </a:lnTo>
                  <a:lnTo>
                    <a:pt x="1418994" y="43481"/>
                  </a:lnTo>
                  <a:lnTo>
                    <a:pt x="1437109" y="87320"/>
                  </a:lnTo>
                  <a:lnTo>
                    <a:pt x="1453580" y="131478"/>
                  </a:lnTo>
                  <a:lnTo>
                    <a:pt x="1468418" y="175918"/>
                  </a:lnTo>
                  <a:lnTo>
                    <a:pt x="1481635" y="220602"/>
                  </a:lnTo>
                  <a:lnTo>
                    <a:pt x="1493244" y="265492"/>
                  </a:lnTo>
                  <a:lnTo>
                    <a:pt x="1503255" y="310549"/>
                  </a:lnTo>
                  <a:lnTo>
                    <a:pt x="1511679" y="355737"/>
                  </a:lnTo>
                  <a:lnTo>
                    <a:pt x="1518530" y="401017"/>
                  </a:lnTo>
                  <a:lnTo>
                    <a:pt x="1523818" y="446351"/>
                  </a:lnTo>
                  <a:lnTo>
                    <a:pt x="1527554" y="491701"/>
                  </a:lnTo>
                  <a:lnTo>
                    <a:pt x="1529751" y="537031"/>
                  </a:lnTo>
                  <a:lnTo>
                    <a:pt x="1530421" y="582301"/>
                  </a:lnTo>
                  <a:lnTo>
                    <a:pt x="1529574" y="627473"/>
                  </a:lnTo>
                  <a:lnTo>
                    <a:pt x="1527223" y="672511"/>
                  </a:lnTo>
                  <a:lnTo>
                    <a:pt x="1523379" y="717376"/>
                  </a:lnTo>
                  <a:lnTo>
                    <a:pt x="1518053" y="762030"/>
                  </a:lnTo>
                  <a:lnTo>
                    <a:pt x="1511258" y="806435"/>
                  </a:lnTo>
                  <a:lnTo>
                    <a:pt x="1503004" y="850554"/>
                  </a:lnTo>
                  <a:lnTo>
                    <a:pt x="1493305" y="894349"/>
                  </a:lnTo>
                  <a:lnTo>
                    <a:pt x="1482170" y="937781"/>
                  </a:lnTo>
                  <a:lnTo>
                    <a:pt x="1469612" y="980813"/>
                  </a:lnTo>
                  <a:lnTo>
                    <a:pt x="1455643" y="1023407"/>
                  </a:lnTo>
                  <a:lnTo>
                    <a:pt x="1440274" y="1065525"/>
                  </a:lnTo>
                  <a:lnTo>
                    <a:pt x="1423516" y="1107129"/>
                  </a:lnTo>
                  <a:lnTo>
                    <a:pt x="1405382" y="1148182"/>
                  </a:lnTo>
                  <a:lnTo>
                    <a:pt x="1385882" y="1188645"/>
                  </a:lnTo>
                  <a:lnTo>
                    <a:pt x="1365030" y="1228481"/>
                  </a:lnTo>
                  <a:lnTo>
                    <a:pt x="1342835" y="1267651"/>
                  </a:lnTo>
                  <a:lnTo>
                    <a:pt x="1319310" y="1306119"/>
                  </a:lnTo>
                  <a:lnTo>
                    <a:pt x="1294467" y="1343845"/>
                  </a:lnTo>
                  <a:lnTo>
                    <a:pt x="1268317" y="1380792"/>
                  </a:lnTo>
                  <a:lnTo>
                    <a:pt x="1240871" y="1416923"/>
                  </a:lnTo>
                  <a:lnTo>
                    <a:pt x="1212142" y="1452199"/>
                  </a:lnTo>
                  <a:lnTo>
                    <a:pt x="1182141" y="1486582"/>
                  </a:lnTo>
                  <a:lnTo>
                    <a:pt x="1150879" y="1520035"/>
                  </a:lnTo>
                  <a:lnTo>
                    <a:pt x="1118369" y="1552520"/>
                  </a:lnTo>
                  <a:lnTo>
                    <a:pt x="1084621" y="1583999"/>
                  </a:lnTo>
                  <a:lnTo>
                    <a:pt x="1049648" y="1614433"/>
                  </a:lnTo>
                  <a:lnTo>
                    <a:pt x="1013461" y="1643786"/>
                  </a:lnTo>
                  <a:lnTo>
                    <a:pt x="976072" y="1672019"/>
                  </a:lnTo>
                  <a:lnTo>
                    <a:pt x="937492" y="1699094"/>
                  </a:lnTo>
                  <a:lnTo>
                    <a:pt x="897733" y="1724974"/>
                  </a:lnTo>
                  <a:lnTo>
                    <a:pt x="856806" y="1749620"/>
                  </a:lnTo>
                  <a:lnTo>
                    <a:pt x="814724" y="1772995"/>
                  </a:lnTo>
                  <a:lnTo>
                    <a:pt x="768710" y="1796410"/>
                  </a:lnTo>
                  <a:lnTo>
                    <a:pt x="722206" y="1817912"/>
                  </a:lnTo>
                  <a:lnTo>
                    <a:pt x="675262" y="1837514"/>
                  </a:lnTo>
                  <a:lnTo>
                    <a:pt x="627928" y="1855229"/>
                  </a:lnTo>
                  <a:lnTo>
                    <a:pt x="580255" y="1871073"/>
                  </a:lnTo>
                  <a:lnTo>
                    <a:pt x="532293" y="1885057"/>
                  </a:lnTo>
                  <a:lnTo>
                    <a:pt x="484092" y="1897196"/>
                  </a:lnTo>
                  <a:lnTo>
                    <a:pt x="435702" y="1907503"/>
                  </a:lnTo>
                  <a:lnTo>
                    <a:pt x="387174" y="1915993"/>
                  </a:lnTo>
                  <a:lnTo>
                    <a:pt x="338557" y="1922677"/>
                  </a:lnTo>
                  <a:lnTo>
                    <a:pt x="289903" y="1927571"/>
                  </a:lnTo>
                  <a:lnTo>
                    <a:pt x="241262" y="1930688"/>
                  </a:lnTo>
                  <a:lnTo>
                    <a:pt x="192683" y="1932041"/>
                  </a:lnTo>
                  <a:lnTo>
                    <a:pt x="144217" y="1931644"/>
                  </a:lnTo>
                  <a:lnTo>
                    <a:pt x="95914" y="1929511"/>
                  </a:lnTo>
                  <a:lnTo>
                    <a:pt x="47825" y="1925654"/>
                  </a:lnTo>
                  <a:lnTo>
                    <a:pt x="0" y="1920089"/>
                  </a:lnTo>
                  <a:close/>
                </a:path>
              </a:pathLst>
            </a:custGeom>
            <a:solidFill>
              <a:srgbClr val="FF99FF">
                <a:alpha val="10198"/>
              </a:srgbClr>
            </a:solidFill>
          </p:spPr>
          <p:txBody>
            <a:bodyPr wrap="square" lIns="0" tIns="0" rIns="0" bIns="0" rtlCol="0"/>
            <a:lstStyle/>
            <a:p>
              <a:endParaRPr/>
            </a:p>
          </p:txBody>
        </p:sp>
        <p:pic>
          <p:nvPicPr>
            <p:cNvPr id="19" name="object 19"/>
            <p:cNvPicPr/>
            <p:nvPr/>
          </p:nvPicPr>
          <p:blipFill>
            <a:blip r:embed="rId14" cstate="print"/>
            <a:stretch>
              <a:fillRect/>
            </a:stretch>
          </p:blipFill>
          <p:spPr>
            <a:xfrm>
              <a:off x="0" y="6790678"/>
              <a:ext cx="4163753" cy="1118851"/>
            </a:xfrm>
            <a:prstGeom prst="rect">
              <a:avLst/>
            </a:prstGeom>
          </p:spPr>
        </p:pic>
        <p:sp>
          <p:nvSpPr>
            <p:cNvPr id="20" name="object 20"/>
            <p:cNvSpPr/>
            <p:nvPr/>
          </p:nvSpPr>
          <p:spPr>
            <a:xfrm>
              <a:off x="15707278" y="2085625"/>
              <a:ext cx="2579370" cy="2578735"/>
            </a:xfrm>
            <a:custGeom>
              <a:avLst/>
              <a:gdLst/>
              <a:ahLst/>
              <a:cxnLst/>
              <a:rect l="l" t="t" r="r" b="b"/>
              <a:pathLst>
                <a:path w="2579369" h="2578735">
                  <a:moveTo>
                    <a:pt x="1289621" y="2578515"/>
                  </a:moveTo>
                  <a:lnTo>
                    <a:pt x="1244632" y="2577734"/>
                  </a:lnTo>
                  <a:lnTo>
                    <a:pt x="1199686" y="2575393"/>
                  </a:lnTo>
                  <a:lnTo>
                    <a:pt x="1154829" y="2571491"/>
                  </a:lnTo>
                  <a:lnTo>
                    <a:pt x="1110104" y="2566029"/>
                  </a:lnTo>
                  <a:lnTo>
                    <a:pt x="1065555" y="2559006"/>
                  </a:lnTo>
                  <a:lnTo>
                    <a:pt x="1021226" y="2550422"/>
                  </a:lnTo>
                  <a:lnTo>
                    <a:pt x="977161" y="2540277"/>
                  </a:lnTo>
                  <a:lnTo>
                    <a:pt x="933404" y="2528571"/>
                  </a:lnTo>
                  <a:lnTo>
                    <a:pt x="889999" y="2515305"/>
                  </a:lnTo>
                  <a:lnTo>
                    <a:pt x="846990" y="2500478"/>
                  </a:lnTo>
                  <a:lnTo>
                    <a:pt x="804421" y="2484091"/>
                  </a:lnTo>
                  <a:lnTo>
                    <a:pt x="762337" y="2466142"/>
                  </a:lnTo>
                  <a:lnTo>
                    <a:pt x="720781" y="2446633"/>
                  </a:lnTo>
                  <a:lnTo>
                    <a:pt x="679796" y="2425563"/>
                  </a:lnTo>
                  <a:lnTo>
                    <a:pt x="639428" y="2402933"/>
                  </a:lnTo>
                  <a:lnTo>
                    <a:pt x="599721" y="2378742"/>
                  </a:lnTo>
                  <a:lnTo>
                    <a:pt x="560717" y="2352990"/>
                  </a:lnTo>
                  <a:lnTo>
                    <a:pt x="522461" y="2325677"/>
                  </a:lnTo>
                  <a:lnTo>
                    <a:pt x="484998" y="2296803"/>
                  </a:lnTo>
                  <a:lnTo>
                    <a:pt x="448371" y="2266369"/>
                  </a:lnTo>
                  <a:lnTo>
                    <a:pt x="412625" y="2234374"/>
                  </a:lnTo>
                  <a:lnTo>
                    <a:pt x="377802" y="2200819"/>
                  </a:lnTo>
                  <a:lnTo>
                    <a:pt x="344237" y="2166006"/>
                  </a:lnTo>
                  <a:lnTo>
                    <a:pt x="312233" y="2130269"/>
                  </a:lnTo>
                  <a:lnTo>
                    <a:pt x="281790" y="2093653"/>
                  </a:lnTo>
                  <a:lnTo>
                    <a:pt x="252909" y="2056200"/>
                  </a:lnTo>
                  <a:lnTo>
                    <a:pt x="225588" y="2017955"/>
                  </a:lnTo>
                  <a:lnTo>
                    <a:pt x="199829" y="1978963"/>
                  </a:lnTo>
                  <a:lnTo>
                    <a:pt x="175631" y="1939266"/>
                  </a:lnTo>
                  <a:lnTo>
                    <a:pt x="152994" y="1898910"/>
                  </a:lnTo>
                  <a:lnTo>
                    <a:pt x="131918" y="1857937"/>
                  </a:lnTo>
                  <a:lnTo>
                    <a:pt x="112404" y="1816392"/>
                  </a:lnTo>
                  <a:lnTo>
                    <a:pt x="94450" y="1774320"/>
                  </a:lnTo>
                  <a:lnTo>
                    <a:pt x="78058" y="1731763"/>
                  </a:lnTo>
                  <a:lnTo>
                    <a:pt x="63227" y="1688766"/>
                  </a:lnTo>
                  <a:lnTo>
                    <a:pt x="49957" y="1645374"/>
                  </a:lnTo>
                  <a:lnTo>
                    <a:pt x="38248" y="1601629"/>
                  </a:lnTo>
                  <a:lnTo>
                    <a:pt x="28101" y="1557577"/>
                  </a:lnTo>
                  <a:lnTo>
                    <a:pt x="19514" y="1513260"/>
                  </a:lnTo>
                  <a:lnTo>
                    <a:pt x="12489" y="1468724"/>
                  </a:lnTo>
                  <a:lnTo>
                    <a:pt x="7025" y="1424011"/>
                  </a:lnTo>
                  <a:lnTo>
                    <a:pt x="3122" y="1379166"/>
                  </a:lnTo>
                  <a:lnTo>
                    <a:pt x="780" y="1334234"/>
                  </a:lnTo>
                  <a:lnTo>
                    <a:pt x="0" y="1289257"/>
                  </a:lnTo>
                  <a:lnTo>
                    <a:pt x="780" y="1244281"/>
                  </a:lnTo>
                  <a:lnTo>
                    <a:pt x="3122" y="1199348"/>
                  </a:lnTo>
                  <a:lnTo>
                    <a:pt x="7025" y="1154503"/>
                  </a:lnTo>
                  <a:lnTo>
                    <a:pt x="12489" y="1109791"/>
                  </a:lnTo>
                  <a:lnTo>
                    <a:pt x="19514" y="1065254"/>
                  </a:lnTo>
                  <a:lnTo>
                    <a:pt x="28101" y="1020938"/>
                  </a:lnTo>
                  <a:lnTo>
                    <a:pt x="38248" y="976885"/>
                  </a:lnTo>
                  <a:lnTo>
                    <a:pt x="49957" y="933140"/>
                  </a:lnTo>
                  <a:lnTo>
                    <a:pt x="63227" y="889748"/>
                  </a:lnTo>
                  <a:lnTo>
                    <a:pt x="78058" y="846751"/>
                  </a:lnTo>
                  <a:lnTo>
                    <a:pt x="94450" y="804195"/>
                  </a:lnTo>
                  <a:lnTo>
                    <a:pt x="112404" y="762122"/>
                  </a:lnTo>
                  <a:lnTo>
                    <a:pt x="131918" y="720577"/>
                  </a:lnTo>
                  <a:lnTo>
                    <a:pt x="152994" y="679605"/>
                  </a:lnTo>
                  <a:lnTo>
                    <a:pt x="175631" y="639248"/>
                  </a:lnTo>
                  <a:lnTo>
                    <a:pt x="199829" y="599551"/>
                  </a:lnTo>
                  <a:lnTo>
                    <a:pt x="225588" y="560559"/>
                  </a:lnTo>
                  <a:lnTo>
                    <a:pt x="252909" y="522314"/>
                  </a:lnTo>
                  <a:lnTo>
                    <a:pt x="281790" y="484862"/>
                  </a:lnTo>
                  <a:lnTo>
                    <a:pt x="312233" y="448245"/>
                  </a:lnTo>
                  <a:lnTo>
                    <a:pt x="344237" y="412508"/>
                  </a:lnTo>
                  <a:lnTo>
                    <a:pt x="377802" y="377696"/>
                  </a:lnTo>
                  <a:lnTo>
                    <a:pt x="412625" y="344140"/>
                  </a:lnTo>
                  <a:lnTo>
                    <a:pt x="448371" y="312145"/>
                  </a:lnTo>
                  <a:lnTo>
                    <a:pt x="484998" y="281711"/>
                  </a:lnTo>
                  <a:lnTo>
                    <a:pt x="522461" y="252837"/>
                  </a:lnTo>
                  <a:lnTo>
                    <a:pt x="560717" y="225525"/>
                  </a:lnTo>
                  <a:lnTo>
                    <a:pt x="599721" y="199773"/>
                  </a:lnTo>
                  <a:lnTo>
                    <a:pt x="639428" y="175581"/>
                  </a:lnTo>
                  <a:lnTo>
                    <a:pt x="679796" y="152951"/>
                  </a:lnTo>
                  <a:lnTo>
                    <a:pt x="720781" y="131881"/>
                  </a:lnTo>
                  <a:lnTo>
                    <a:pt x="762337" y="112372"/>
                  </a:lnTo>
                  <a:lnTo>
                    <a:pt x="804421" y="94424"/>
                  </a:lnTo>
                  <a:lnTo>
                    <a:pt x="846990" y="78036"/>
                  </a:lnTo>
                  <a:lnTo>
                    <a:pt x="889999" y="63209"/>
                  </a:lnTo>
                  <a:lnTo>
                    <a:pt x="933404" y="49943"/>
                  </a:lnTo>
                  <a:lnTo>
                    <a:pt x="977161" y="38237"/>
                  </a:lnTo>
                  <a:lnTo>
                    <a:pt x="1021226" y="28093"/>
                  </a:lnTo>
                  <a:lnTo>
                    <a:pt x="1065555" y="19509"/>
                  </a:lnTo>
                  <a:lnTo>
                    <a:pt x="1110104" y="12485"/>
                  </a:lnTo>
                  <a:lnTo>
                    <a:pt x="1154829" y="7023"/>
                  </a:lnTo>
                  <a:lnTo>
                    <a:pt x="1199686" y="3121"/>
                  </a:lnTo>
                  <a:lnTo>
                    <a:pt x="1244632" y="780"/>
                  </a:lnTo>
                  <a:lnTo>
                    <a:pt x="1289621" y="0"/>
                  </a:lnTo>
                  <a:lnTo>
                    <a:pt x="1334610" y="780"/>
                  </a:lnTo>
                  <a:lnTo>
                    <a:pt x="1379555" y="3121"/>
                  </a:lnTo>
                  <a:lnTo>
                    <a:pt x="1424413" y="7023"/>
                  </a:lnTo>
                  <a:lnTo>
                    <a:pt x="1469138" y="12485"/>
                  </a:lnTo>
                  <a:lnTo>
                    <a:pt x="1513687" y="19509"/>
                  </a:lnTo>
                  <a:lnTo>
                    <a:pt x="1558016" y="28093"/>
                  </a:lnTo>
                  <a:lnTo>
                    <a:pt x="1602081" y="38237"/>
                  </a:lnTo>
                  <a:lnTo>
                    <a:pt x="1645838" y="49943"/>
                  </a:lnTo>
                  <a:lnTo>
                    <a:pt x="1689243" y="63209"/>
                  </a:lnTo>
                  <a:lnTo>
                    <a:pt x="1732252" y="78036"/>
                  </a:lnTo>
                  <a:lnTo>
                    <a:pt x="1774820" y="94424"/>
                  </a:lnTo>
                  <a:lnTo>
                    <a:pt x="1816905" y="112372"/>
                  </a:lnTo>
                  <a:lnTo>
                    <a:pt x="1858461" y="131881"/>
                  </a:lnTo>
                  <a:lnTo>
                    <a:pt x="1899445" y="152951"/>
                  </a:lnTo>
                  <a:lnTo>
                    <a:pt x="1939813" y="175581"/>
                  </a:lnTo>
                  <a:lnTo>
                    <a:pt x="1979521" y="199773"/>
                  </a:lnTo>
                  <a:lnTo>
                    <a:pt x="2018525" y="225525"/>
                  </a:lnTo>
                  <a:lnTo>
                    <a:pt x="2056780" y="252837"/>
                  </a:lnTo>
                  <a:lnTo>
                    <a:pt x="2094243" y="281711"/>
                  </a:lnTo>
                  <a:lnTo>
                    <a:pt x="2130870" y="312145"/>
                  </a:lnTo>
                  <a:lnTo>
                    <a:pt x="2166617" y="344140"/>
                  </a:lnTo>
                  <a:lnTo>
                    <a:pt x="2201440" y="377696"/>
                  </a:lnTo>
                  <a:lnTo>
                    <a:pt x="2235005" y="412508"/>
                  </a:lnTo>
                  <a:lnTo>
                    <a:pt x="2267009" y="448245"/>
                  </a:lnTo>
                  <a:lnTo>
                    <a:pt x="2297451" y="484862"/>
                  </a:lnTo>
                  <a:lnTo>
                    <a:pt x="2326333" y="522314"/>
                  </a:lnTo>
                  <a:lnTo>
                    <a:pt x="2353653" y="560559"/>
                  </a:lnTo>
                  <a:lnTo>
                    <a:pt x="2379413" y="599551"/>
                  </a:lnTo>
                  <a:lnTo>
                    <a:pt x="2403611" y="639248"/>
                  </a:lnTo>
                  <a:lnTo>
                    <a:pt x="2426248" y="679605"/>
                  </a:lnTo>
                  <a:lnTo>
                    <a:pt x="2447323" y="720577"/>
                  </a:lnTo>
                  <a:lnTo>
                    <a:pt x="2466838" y="762122"/>
                  </a:lnTo>
                  <a:lnTo>
                    <a:pt x="2484791" y="804195"/>
                  </a:lnTo>
                  <a:lnTo>
                    <a:pt x="2501184" y="846751"/>
                  </a:lnTo>
                  <a:lnTo>
                    <a:pt x="2516015" y="889748"/>
                  </a:lnTo>
                  <a:lnTo>
                    <a:pt x="2529285" y="933140"/>
                  </a:lnTo>
                  <a:lnTo>
                    <a:pt x="2540993" y="976885"/>
                  </a:lnTo>
                  <a:lnTo>
                    <a:pt x="2551141" y="1020938"/>
                  </a:lnTo>
                  <a:lnTo>
                    <a:pt x="2559727" y="1065254"/>
                  </a:lnTo>
                  <a:lnTo>
                    <a:pt x="2566753" y="1109791"/>
                  </a:lnTo>
                  <a:lnTo>
                    <a:pt x="2572217" y="1154503"/>
                  </a:lnTo>
                  <a:lnTo>
                    <a:pt x="2576120" y="1199348"/>
                  </a:lnTo>
                  <a:lnTo>
                    <a:pt x="2578461" y="1244281"/>
                  </a:lnTo>
                  <a:lnTo>
                    <a:pt x="2579242" y="1289257"/>
                  </a:lnTo>
                  <a:lnTo>
                    <a:pt x="2578461" y="1334234"/>
                  </a:lnTo>
                  <a:lnTo>
                    <a:pt x="2576120" y="1379166"/>
                  </a:lnTo>
                  <a:lnTo>
                    <a:pt x="2572217" y="1424011"/>
                  </a:lnTo>
                  <a:lnTo>
                    <a:pt x="2566753" y="1468724"/>
                  </a:lnTo>
                  <a:lnTo>
                    <a:pt x="2559727" y="1513260"/>
                  </a:lnTo>
                  <a:lnTo>
                    <a:pt x="2551141" y="1557577"/>
                  </a:lnTo>
                  <a:lnTo>
                    <a:pt x="2540993" y="1601629"/>
                  </a:lnTo>
                  <a:lnTo>
                    <a:pt x="2529285" y="1645374"/>
                  </a:lnTo>
                  <a:lnTo>
                    <a:pt x="2516015" y="1688766"/>
                  </a:lnTo>
                  <a:lnTo>
                    <a:pt x="2501184" y="1731763"/>
                  </a:lnTo>
                  <a:lnTo>
                    <a:pt x="2484791" y="1774320"/>
                  </a:lnTo>
                  <a:lnTo>
                    <a:pt x="2466838" y="1816392"/>
                  </a:lnTo>
                  <a:lnTo>
                    <a:pt x="2447323" y="1857937"/>
                  </a:lnTo>
                  <a:lnTo>
                    <a:pt x="2426248" y="1898910"/>
                  </a:lnTo>
                  <a:lnTo>
                    <a:pt x="2403611" y="1939266"/>
                  </a:lnTo>
                  <a:lnTo>
                    <a:pt x="2379413" y="1978963"/>
                  </a:lnTo>
                  <a:lnTo>
                    <a:pt x="2353653" y="2017955"/>
                  </a:lnTo>
                  <a:lnTo>
                    <a:pt x="2326333" y="2056200"/>
                  </a:lnTo>
                  <a:lnTo>
                    <a:pt x="2297451" y="2093653"/>
                  </a:lnTo>
                  <a:lnTo>
                    <a:pt x="2267009" y="2130269"/>
                  </a:lnTo>
                  <a:lnTo>
                    <a:pt x="2235005" y="2166006"/>
                  </a:lnTo>
                  <a:lnTo>
                    <a:pt x="2201440" y="2200819"/>
                  </a:lnTo>
                  <a:lnTo>
                    <a:pt x="2166617" y="2234374"/>
                  </a:lnTo>
                  <a:lnTo>
                    <a:pt x="2130870" y="2266369"/>
                  </a:lnTo>
                  <a:lnTo>
                    <a:pt x="2094243" y="2296803"/>
                  </a:lnTo>
                  <a:lnTo>
                    <a:pt x="2056780" y="2325677"/>
                  </a:lnTo>
                  <a:lnTo>
                    <a:pt x="2018525" y="2352990"/>
                  </a:lnTo>
                  <a:lnTo>
                    <a:pt x="1979521" y="2378742"/>
                  </a:lnTo>
                  <a:lnTo>
                    <a:pt x="1939813" y="2402933"/>
                  </a:lnTo>
                  <a:lnTo>
                    <a:pt x="1899445" y="2425563"/>
                  </a:lnTo>
                  <a:lnTo>
                    <a:pt x="1858461" y="2446633"/>
                  </a:lnTo>
                  <a:lnTo>
                    <a:pt x="1816905" y="2466142"/>
                  </a:lnTo>
                  <a:lnTo>
                    <a:pt x="1774820" y="2484091"/>
                  </a:lnTo>
                  <a:lnTo>
                    <a:pt x="1732252" y="2500478"/>
                  </a:lnTo>
                  <a:lnTo>
                    <a:pt x="1689243" y="2515305"/>
                  </a:lnTo>
                  <a:lnTo>
                    <a:pt x="1645838" y="2528571"/>
                  </a:lnTo>
                  <a:lnTo>
                    <a:pt x="1602081" y="2540277"/>
                  </a:lnTo>
                  <a:lnTo>
                    <a:pt x="1558016" y="2550422"/>
                  </a:lnTo>
                  <a:lnTo>
                    <a:pt x="1513687" y="2559006"/>
                  </a:lnTo>
                  <a:lnTo>
                    <a:pt x="1469138" y="2566029"/>
                  </a:lnTo>
                  <a:lnTo>
                    <a:pt x="1424413" y="2571491"/>
                  </a:lnTo>
                  <a:lnTo>
                    <a:pt x="1379555" y="2575393"/>
                  </a:lnTo>
                  <a:lnTo>
                    <a:pt x="1334610" y="2577734"/>
                  </a:lnTo>
                  <a:lnTo>
                    <a:pt x="1289621" y="2578515"/>
                  </a:lnTo>
                  <a:close/>
                </a:path>
              </a:pathLst>
            </a:custGeom>
            <a:solidFill>
              <a:srgbClr val="FF99FF">
                <a:alpha val="10198"/>
              </a:srgbClr>
            </a:solidFill>
          </p:spPr>
          <p:txBody>
            <a:bodyPr wrap="square" lIns="0" tIns="0" rIns="0" bIns="0" rtlCol="0"/>
            <a:lstStyle/>
            <a:p>
              <a:endParaRPr/>
            </a:p>
          </p:txBody>
        </p:sp>
        <p:sp>
          <p:nvSpPr>
            <p:cNvPr id="21" name="object 21"/>
            <p:cNvSpPr/>
            <p:nvPr/>
          </p:nvSpPr>
          <p:spPr>
            <a:xfrm>
              <a:off x="15950544" y="2328823"/>
              <a:ext cx="2092960" cy="2092325"/>
            </a:xfrm>
            <a:custGeom>
              <a:avLst/>
              <a:gdLst/>
              <a:ahLst/>
              <a:cxnLst/>
              <a:rect l="l" t="t" r="r" b="b"/>
              <a:pathLst>
                <a:path w="2092959" h="2092325">
                  <a:moveTo>
                    <a:pt x="1046354" y="2092119"/>
                  </a:moveTo>
                  <a:lnTo>
                    <a:pt x="1001749" y="2091173"/>
                  </a:lnTo>
                  <a:lnTo>
                    <a:pt x="957209" y="2088335"/>
                  </a:lnTo>
                  <a:lnTo>
                    <a:pt x="912799" y="2083606"/>
                  </a:lnTo>
                  <a:lnTo>
                    <a:pt x="868585" y="2076984"/>
                  </a:lnTo>
                  <a:lnTo>
                    <a:pt x="824631" y="2068470"/>
                  </a:lnTo>
                  <a:lnTo>
                    <a:pt x="781003" y="2058065"/>
                  </a:lnTo>
                  <a:lnTo>
                    <a:pt x="737766" y="2045767"/>
                  </a:lnTo>
                  <a:lnTo>
                    <a:pt x="694984" y="2031578"/>
                  </a:lnTo>
                  <a:lnTo>
                    <a:pt x="652724" y="2015496"/>
                  </a:lnTo>
                  <a:lnTo>
                    <a:pt x="611050" y="1997523"/>
                  </a:lnTo>
                  <a:lnTo>
                    <a:pt x="570027" y="1977658"/>
                  </a:lnTo>
                  <a:lnTo>
                    <a:pt x="529721" y="1955901"/>
                  </a:lnTo>
                  <a:lnTo>
                    <a:pt x="490196" y="1932252"/>
                  </a:lnTo>
                  <a:lnTo>
                    <a:pt x="451518" y="1906711"/>
                  </a:lnTo>
                  <a:lnTo>
                    <a:pt x="413752" y="1879278"/>
                  </a:lnTo>
                  <a:lnTo>
                    <a:pt x="376963" y="1849953"/>
                  </a:lnTo>
                  <a:lnTo>
                    <a:pt x="341217" y="1818737"/>
                  </a:lnTo>
                  <a:lnTo>
                    <a:pt x="306577" y="1785628"/>
                  </a:lnTo>
                  <a:lnTo>
                    <a:pt x="273459" y="1750995"/>
                  </a:lnTo>
                  <a:lnTo>
                    <a:pt x="242234" y="1715250"/>
                  </a:lnTo>
                  <a:lnTo>
                    <a:pt x="212901" y="1678457"/>
                  </a:lnTo>
                  <a:lnTo>
                    <a:pt x="185460" y="1640682"/>
                  </a:lnTo>
                  <a:lnTo>
                    <a:pt x="159912" y="1601992"/>
                  </a:lnTo>
                  <a:lnTo>
                    <a:pt x="136256" y="1562452"/>
                  </a:lnTo>
                  <a:lnTo>
                    <a:pt x="114493" y="1522127"/>
                  </a:lnTo>
                  <a:lnTo>
                    <a:pt x="94622" y="1481083"/>
                  </a:lnTo>
                  <a:lnTo>
                    <a:pt x="76644" y="1439385"/>
                  </a:lnTo>
                  <a:lnTo>
                    <a:pt x="60558" y="1397100"/>
                  </a:lnTo>
                  <a:lnTo>
                    <a:pt x="46365" y="1354293"/>
                  </a:lnTo>
                  <a:lnTo>
                    <a:pt x="34064" y="1311030"/>
                  </a:lnTo>
                  <a:lnTo>
                    <a:pt x="23655" y="1267376"/>
                  </a:lnTo>
                  <a:lnTo>
                    <a:pt x="15139" y="1223397"/>
                  </a:lnTo>
                  <a:lnTo>
                    <a:pt x="8516" y="1179159"/>
                  </a:lnTo>
                  <a:lnTo>
                    <a:pt x="3784" y="1134727"/>
                  </a:lnTo>
                  <a:lnTo>
                    <a:pt x="946" y="1090166"/>
                  </a:lnTo>
                  <a:lnTo>
                    <a:pt x="0" y="1045543"/>
                  </a:lnTo>
                  <a:lnTo>
                    <a:pt x="946" y="1000924"/>
                  </a:lnTo>
                  <a:lnTo>
                    <a:pt x="3784" y="956373"/>
                  </a:lnTo>
                  <a:lnTo>
                    <a:pt x="8516" y="911957"/>
                  </a:lnTo>
                  <a:lnTo>
                    <a:pt x="15139" y="867741"/>
                  </a:lnTo>
                  <a:lnTo>
                    <a:pt x="23655" y="823790"/>
                  </a:lnTo>
                  <a:lnTo>
                    <a:pt x="34064" y="780171"/>
                  </a:lnTo>
                  <a:lnTo>
                    <a:pt x="46365" y="736949"/>
                  </a:lnTo>
                  <a:lnTo>
                    <a:pt x="60558" y="694190"/>
                  </a:lnTo>
                  <a:lnTo>
                    <a:pt x="76644" y="651960"/>
                  </a:lnTo>
                  <a:lnTo>
                    <a:pt x="94622" y="610323"/>
                  </a:lnTo>
                  <a:lnTo>
                    <a:pt x="114493" y="569346"/>
                  </a:lnTo>
                  <a:lnTo>
                    <a:pt x="136256" y="529094"/>
                  </a:lnTo>
                  <a:lnTo>
                    <a:pt x="159912" y="489633"/>
                  </a:lnTo>
                  <a:lnTo>
                    <a:pt x="185460" y="451029"/>
                  </a:lnTo>
                  <a:lnTo>
                    <a:pt x="212901" y="413347"/>
                  </a:lnTo>
                  <a:lnTo>
                    <a:pt x="242234" y="376653"/>
                  </a:lnTo>
                  <a:lnTo>
                    <a:pt x="273459" y="341012"/>
                  </a:lnTo>
                  <a:lnTo>
                    <a:pt x="306577" y="306491"/>
                  </a:lnTo>
                  <a:lnTo>
                    <a:pt x="341217" y="273382"/>
                  </a:lnTo>
                  <a:lnTo>
                    <a:pt x="376963" y="242165"/>
                  </a:lnTo>
                  <a:lnTo>
                    <a:pt x="413752" y="212841"/>
                  </a:lnTo>
                  <a:lnTo>
                    <a:pt x="451518" y="185408"/>
                  </a:lnTo>
                  <a:lnTo>
                    <a:pt x="490196" y="159867"/>
                  </a:lnTo>
                  <a:lnTo>
                    <a:pt x="529721" y="136218"/>
                  </a:lnTo>
                  <a:lnTo>
                    <a:pt x="570027" y="114461"/>
                  </a:lnTo>
                  <a:lnTo>
                    <a:pt x="611050" y="94596"/>
                  </a:lnTo>
                  <a:lnTo>
                    <a:pt x="652724" y="76622"/>
                  </a:lnTo>
                  <a:lnTo>
                    <a:pt x="694984" y="60541"/>
                  </a:lnTo>
                  <a:lnTo>
                    <a:pt x="737766" y="46352"/>
                  </a:lnTo>
                  <a:lnTo>
                    <a:pt x="781003" y="34054"/>
                  </a:lnTo>
                  <a:lnTo>
                    <a:pt x="824631" y="23649"/>
                  </a:lnTo>
                  <a:lnTo>
                    <a:pt x="868585" y="15135"/>
                  </a:lnTo>
                  <a:lnTo>
                    <a:pt x="912799" y="8513"/>
                  </a:lnTo>
                  <a:lnTo>
                    <a:pt x="957209" y="3783"/>
                  </a:lnTo>
                  <a:lnTo>
                    <a:pt x="1001749" y="945"/>
                  </a:lnTo>
                  <a:lnTo>
                    <a:pt x="1046354" y="0"/>
                  </a:lnTo>
                  <a:lnTo>
                    <a:pt x="1090960" y="945"/>
                  </a:lnTo>
                  <a:lnTo>
                    <a:pt x="1135500" y="3783"/>
                  </a:lnTo>
                  <a:lnTo>
                    <a:pt x="1179909" y="8513"/>
                  </a:lnTo>
                  <a:lnTo>
                    <a:pt x="1224124" y="15135"/>
                  </a:lnTo>
                  <a:lnTo>
                    <a:pt x="1268078" y="23649"/>
                  </a:lnTo>
                  <a:lnTo>
                    <a:pt x="1311706" y="34054"/>
                  </a:lnTo>
                  <a:lnTo>
                    <a:pt x="1354943" y="46352"/>
                  </a:lnTo>
                  <a:lnTo>
                    <a:pt x="1397725" y="60541"/>
                  </a:lnTo>
                  <a:lnTo>
                    <a:pt x="1439985" y="76622"/>
                  </a:lnTo>
                  <a:lnTo>
                    <a:pt x="1481659" y="94596"/>
                  </a:lnTo>
                  <a:lnTo>
                    <a:pt x="1522682" y="114461"/>
                  </a:lnTo>
                  <a:lnTo>
                    <a:pt x="1562988" y="136218"/>
                  </a:lnTo>
                  <a:lnTo>
                    <a:pt x="1602513" y="159867"/>
                  </a:lnTo>
                  <a:lnTo>
                    <a:pt x="1641191" y="185408"/>
                  </a:lnTo>
                  <a:lnTo>
                    <a:pt x="1678957" y="212841"/>
                  </a:lnTo>
                  <a:lnTo>
                    <a:pt x="1715746" y="242165"/>
                  </a:lnTo>
                  <a:lnTo>
                    <a:pt x="1751492" y="273382"/>
                  </a:lnTo>
                  <a:lnTo>
                    <a:pt x="1786132" y="306491"/>
                  </a:lnTo>
                  <a:lnTo>
                    <a:pt x="1819250" y="341120"/>
                  </a:lnTo>
                  <a:lnTo>
                    <a:pt x="1850475" y="376857"/>
                  </a:lnTo>
                  <a:lnTo>
                    <a:pt x="1879808" y="413636"/>
                  </a:lnTo>
                  <a:lnTo>
                    <a:pt x="1907249" y="451391"/>
                  </a:lnTo>
                  <a:lnTo>
                    <a:pt x="1932797" y="490058"/>
                  </a:lnTo>
                  <a:lnTo>
                    <a:pt x="1956453" y="529572"/>
                  </a:lnTo>
                  <a:lnTo>
                    <a:pt x="1978216" y="569866"/>
                  </a:lnTo>
                  <a:lnTo>
                    <a:pt x="1998087" y="610878"/>
                  </a:lnTo>
                  <a:lnTo>
                    <a:pt x="2016065" y="652540"/>
                  </a:lnTo>
                  <a:lnTo>
                    <a:pt x="2032151" y="694788"/>
                  </a:lnTo>
                  <a:lnTo>
                    <a:pt x="2046344" y="737558"/>
                  </a:lnTo>
                  <a:lnTo>
                    <a:pt x="2058645" y="780783"/>
                  </a:lnTo>
                  <a:lnTo>
                    <a:pt x="2069054" y="824399"/>
                  </a:lnTo>
                  <a:lnTo>
                    <a:pt x="2077570" y="868340"/>
                  </a:lnTo>
                  <a:lnTo>
                    <a:pt x="2084193" y="912542"/>
                  </a:lnTo>
                  <a:lnTo>
                    <a:pt x="2088924" y="956939"/>
                  </a:lnTo>
                  <a:lnTo>
                    <a:pt x="2091763" y="1001467"/>
                  </a:lnTo>
                  <a:lnTo>
                    <a:pt x="2092709" y="1046059"/>
                  </a:lnTo>
                  <a:lnTo>
                    <a:pt x="2091763" y="1090652"/>
                  </a:lnTo>
                  <a:lnTo>
                    <a:pt x="2088924" y="1135179"/>
                  </a:lnTo>
                  <a:lnTo>
                    <a:pt x="2084193" y="1179577"/>
                  </a:lnTo>
                  <a:lnTo>
                    <a:pt x="2077570" y="1223779"/>
                  </a:lnTo>
                  <a:lnTo>
                    <a:pt x="2069054" y="1267720"/>
                  </a:lnTo>
                  <a:lnTo>
                    <a:pt x="2058645" y="1311336"/>
                  </a:lnTo>
                  <a:lnTo>
                    <a:pt x="2046344" y="1354561"/>
                  </a:lnTo>
                  <a:lnTo>
                    <a:pt x="2032151" y="1397330"/>
                  </a:lnTo>
                  <a:lnTo>
                    <a:pt x="2016065" y="1439579"/>
                  </a:lnTo>
                  <a:lnTo>
                    <a:pt x="1998087" y="1481241"/>
                  </a:lnTo>
                  <a:lnTo>
                    <a:pt x="1978216" y="1522252"/>
                  </a:lnTo>
                  <a:lnTo>
                    <a:pt x="1956453" y="1562547"/>
                  </a:lnTo>
                  <a:lnTo>
                    <a:pt x="1932797" y="1602061"/>
                  </a:lnTo>
                  <a:lnTo>
                    <a:pt x="1907249" y="1640728"/>
                  </a:lnTo>
                  <a:lnTo>
                    <a:pt x="1879808" y="1678483"/>
                  </a:lnTo>
                  <a:lnTo>
                    <a:pt x="1850475" y="1715262"/>
                  </a:lnTo>
                  <a:lnTo>
                    <a:pt x="1819250" y="1750998"/>
                  </a:lnTo>
                  <a:lnTo>
                    <a:pt x="1786132" y="1785628"/>
                  </a:lnTo>
                  <a:lnTo>
                    <a:pt x="1751492" y="1818737"/>
                  </a:lnTo>
                  <a:lnTo>
                    <a:pt x="1715746" y="1849953"/>
                  </a:lnTo>
                  <a:lnTo>
                    <a:pt x="1678957" y="1879278"/>
                  </a:lnTo>
                  <a:lnTo>
                    <a:pt x="1641191" y="1906711"/>
                  </a:lnTo>
                  <a:lnTo>
                    <a:pt x="1602513" y="1932252"/>
                  </a:lnTo>
                  <a:lnTo>
                    <a:pt x="1562988" y="1955901"/>
                  </a:lnTo>
                  <a:lnTo>
                    <a:pt x="1522682" y="1977658"/>
                  </a:lnTo>
                  <a:lnTo>
                    <a:pt x="1481659" y="1997523"/>
                  </a:lnTo>
                  <a:lnTo>
                    <a:pt x="1439985" y="2015496"/>
                  </a:lnTo>
                  <a:lnTo>
                    <a:pt x="1397725" y="2031578"/>
                  </a:lnTo>
                  <a:lnTo>
                    <a:pt x="1354943" y="2045767"/>
                  </a:lnTo>
                  <a:lnTo>
                    <a:pt x="1311706" y="2058065"/>
                  </a:lnTo>
                  <a:lnTo>
                    <a:pt x="1268078" y="2068470"/>
                  </a:lnTo>
                  <a:lnTo>
                    <a:pt x="1224124" y="2076984"/>
                  </a:lnTo>
                  <a:lnTo>
                    <a:pt x="1179909" y="2083606"/>
                  </a:lnTo>
                  <a:lnTo>
                    <a:pt x="1135500" y="2088335"/>
                  </a:lnTo>
                  <a:lnTo>
                    <a:pt x="1090960" y="2091173"/>
                  </a:lnTo>
                  <a:lnTo>
                    <a:pt x="1046354" y="2092119"/>
                  </a:lnTo>
                  <a:close/>
                </a:path>
              </a:pathLst>
            </a:custGeom>
            <a:solidFill>
              <a:srgbClr val="FF99FF">
                <a:alpha val="19999"/>
              </a:srgbClr>
            </a:solidFill>
          </p:spPr>
          <p:txBody>
            <a:bodyPr wrap="square" lIns="0" tIns="0" rIns="0" bIns="0" rtlCol="0"/>
            <a:lstStyle/>
            <a:p>
              <a:endParaRPr/>
            </a:p>
          </p:txBody>
        </p:sp>
        <p:sp>
          <p:nvSpPr>
            <p:cNvPr id="22" name="object 22"/>
            <p:cNvSpPr/>
            <p:nvPr/>
          </p:nvSpPr>
          <p:spPr>
            <a:xfrm>
              <a:off x="16097397" y="2475103"/>
              <a:ext cx="1800225" cy="1800225"/>
            </a:xfrm>
            <a:custGeom>
              <a:avLst/>
              <a:gdLst/>
              <a:ahLst/>
              <a:cxnLst/>
              <a:rect l="l" t="t" r="r" b="b"/>
              <a:pathLst>
                <a:path w="1800225" h="1800225">
                  <a:moveTo>
                    <a:pt x="922308" y="1800059"/>
                  </a:moveTo>
                  <a:lnTo>
                    <a:pt x="877726" y="1800059"/>
                  </a:lnTo>
                  <a:lnTo>
                    <a:pt x="833183" y="1797860"/>
                  </a:lnTo>
                  <a:lnTo>
                    <a:pt x="788767" y="1793461"/>
                  </a:lnTo>
                  <a:lnTo>
                    <a:pt x="744567" y="1786864"/>
                  </a:lnTo>
                  <a:lnTo>
                    <a:pt x="700670" y="1778067"/>
                  </a:lnTo>
                  <a:lnTo>
                    <a:pt x="657164" y="1767071"/>
                  </a:lnTo>
                  <a:lnTo>
                    <a:pt x="614137" y="1753875"/>
                  </a:lnTo>
                  <a:lnTo>
                    <a:pt x="571677" y="1738481"/>
                  </a:lnTo>
                  <a:lnTo>
                    <a:pt x="529872" y="1720887"/>
                  </a:lnTo>
                  <a:lnTo>
                    <a:pt x="488809" y="1701094"/>
                  </a:lnTo>
                  <a:lnTo>
                    <a:pt x="448577" y="1679102"/>
                  </a:lnTo>
                  <a:lnTo>
                    <a:pt x="409263" y="1654911"/>
                  </a:lnTo>
                  <a:lnTo>
                    <a:pt x="370955" y="1628520"/>
                  </a:lnTo>
                  <a:lnTo>
                    <a:pt x="333742" y="1599930"/>
                  </a:lnTo>
                  <a:lnTo>
                    <a:pt x="297710" y="1569141"/>
                  </a:lnTo>
                  <a:lnTo>
                    <a:pt x="262949" y="1536153"/>
                  </a:lnTo>
                  <a:lnTo>
                    <a:pt x="230080" y="1501401"/>
                  </a:lnTo>
                  <a:lnTo>
                    <a:pt x="199403" y="1465380"/>
                  </a:lnTo>
                  <a:lnTo>
                    <a:pt x="170916" y="1428177"/>
                  </a:lnTo>
                  <a:lnTo>
                    <a:pt x="144622" y="1389880"/>
                  </a:lnTo>
                  <a:lnTo>
                    <a:pt x="120518" y="1350577"/>
                  </a:lnTo>
                  <a:lnTo>
                    <a:pt x="98605" y="1310356"/>
                  </a:lnTo>
                  <a:lnTo>
                    <a:pt x="78884" y="1269305"/>
                  </a:lnTo>
                  <a:lnTo>
                    <a:pt x="61354" y="1227512"/>
                  </a:lnTo>
                  <a:lnTo>
                    <a:pt x="46016" y="1185064"/>
                  </a:lnTo>
                  <a:lnTo>
                    <a:pt x="32868" y="1142049"/>
                  </a:lnTo>
                  <a:lnTo>
                    <a:pt x="21912" y="1098556"/>
                  </a:lnTo>
                  <a:lnTo>
                    <a:pt x="13147" y="1054671"/>
                  </a:lnTo>
                  <a:lnTo>
                    <a:pt x="6573" y="1010483"/>
                  </a:lnTo>
                  <a:lnTo>
                    <a:pt x="2191" y="966080"/>
                  </a:lnTo>
                  <a:lnTo>
                    <a:pt x="0" y="921549"/>
                  </a:lnTo>
                  <a:lnTo>
                    <a:pt x="0" y="876979"/>
                  </a:lnTo>
                  <a:lnTo>
                    <a:pt x="2191" y="832457"/>
                  </a:lnTo>
                  <a:lnTo>
                    <a:pt x="6573" y="788071"/>
                  </a:lnTo>
                  <a:lnTo>
                    <a:pt x="13147" y="743909"/>
                  </a:lnTo>
                  <a:lnTo>
                    <a:pt x="21912" y="700059"/>
                  </a:lnTo>
                  <a:lnTo>
                    <a:pt x="32868" y="656608"/>
                  </a:lnTo>
                  <a:lnTo>
                    <a:pt x="46016" y="613645"/>
                  </a:lnTo>
                  <a:lnTo>
                    <a:pt x="61354" y="571257"/>
                  </a:lnTo>
                  <a:lnTo>
                    <a:pt x="78884" y="529533"/>
                  </a:lnTo>
                  <a:lnTo>
                    <a:pt x="98605" y="488559"/>
                  </a:lnTo>
                  <a:lnTo>
                    <a:pt x="120518" y="448424"/>
                  </a:lnTo>
                  <a:lnTo>
                    <a:pt x="144622" y="409216"/>
                  </a:lnTo>
                  <a:lnTo>
                    <a:pt x="170916" y="371022"/>
                  </a:lnTo>
                  <a:lnTo>
                    <a:pt x="199403" y="333931"/>
                  </a:lnTo>
                  <a:lnTo>
                    <a:pt x="230080" y="298030"/>
                  </a:lnTo>
                  <a:lnTo>
                    <a:pt x="262949" y="263407"/>
                  </a:lnTo>
                  <a:lnTo>
                    <a:pt x="297582" y="230423"/>
                  </a:lnTo>
                  <a:lnTo>
                    <a:pt x="333493" y="199645"/>
                  </a:lnTo>
                  <a:lnTo>
                    <a:pt x="370595" y="171074"/>
                  </a:lnTo>
                  <a:lnTo>
                    <a:pt x="408799" y="144709"/>
                  </a:lnTo>
                  <a:lnTo>
                    <a:pt x="448018" y="120548"/>
                  </a:lnTo>
                  <a:lnTo>
                    <a:pt x="488165" y="98590"/>
                  </a:lnTo>
                  <a:lnTo>
                    <a:pt x="529150" y="78835"/>
                  </a:lnTo>
                  <a:lnTo>
                    <a:pt x="570886" y="61283"/>
                  </a:lnTo>
                  <a:lnTo>
                    <a:pt x="613286" y="45931"/>
                  </a:lnTo>
                  <a:lnTo>
                    <a:pt x="656262" y="32780"/>
                  </a:lnTo>
                  <a:lnTo>
                    <a:pt x="699724" y="21828"/>
                  </a:lnTo>
                  <a:lnTo>
                    <a:pt x="743587" y="13075"/>
                  </a:lnTo>
                  <a:lnTo>
                    <a:pt x="787762" y="6520"/>
                  </a:lnTo>
                  <a:lnTo>
                    <a:pt x="832160" y="2162"/>
                  </a:lnTo>
                  <a:lnTo>
                    <a:pt x="876695" y="0"/>
                  </a:lnTo>
                  <a:lnTo>
                    <a:pt x="921277" y="33"/>
                  </a:lnTo>
                  <a:lnTo>
                    <a:pt x="965820" y="2261"/>
                  </a:lnTo>
                  <a:lnTo>
                    <a:pt x="1010236" y="6682"/>
                  </a:lnTo>
                  <a:lnTo>
                    <a:pt x="1054436" y="13296"/>
                  </a:lnTo>
                  <a:lnTo>
                    <a:pt x="1098333" y="22103"/>
                  </a:lnTo>
                  <a:lnTo>
                    <a:pt x="1141839" y="33100"/>
                  </a:lnTo>
                  <a:lnTo>
                    <a:pt x="1184866" y="46288"/>
                  </a:lnTo>
                  <a:lnTo>
                    <a:pt x="1227326" y="61665"/>
                  </a:lnTo>
                  <a:lnTo>
                    <a:pt x="1269131" y="79231"/>
                  </a:lnTo>
                  <a:lnTo>
                    <a:pt x="1310194" y="98985"/>
                  </a:lnTo>
                  <a:lnTo>
                    <a:pt x="1350426" y="120926"/>
                  </a:lnTo>
                  <a:lnTo>
                    <a:pt x="1389740" y="145053"/>
                  </a:lnTo>
                  <a:lnTo>
                    <a:pt x="1428047" y="171365"/>
                  </a:lnTo>
                  <a:lnTo>
                    <a:pt x="1465261" y="199862"/>
                  </a:lnTo>
                  <a:lnTo>
                    <a:pt x="1501292" y="230543"/>
                  </a:lnTo>
                  <a:lnTo>
                    <a:pt x="1536054" y="263407"/>
                  </a:lnTo>
                  <a:lnTo>
                    <a:pt x="1569052" y="298030"/>
                  </a:lnTo>
                  <a:lnTo>
                    <a:pt x="1599849" y="333931"/>
                  </a:lnTo>
                  <a:lnTo>
                    <a:pt x="1628447" y="371022"/>
                  </a:lnTo>
                  <a:lnTo>
                    <a:pt x="1654845" y="409216"/>
                  </a:lnTo>
                  <a:lnTo>
                    <a:pt x="1679043" y="448424"/>
                  </a:lnTo>
                  <a:lnTo>
                    <a:pt x="1701042" y="488559"/>
                  </a:lnTo>
                  <a:lnTo>
                    <a:pt x="1720840" y="529533"/>
                  </a:lnTo>
                  <a:lnTo>
                    <a:pt x="1738439" y="571257"/>
                  </a:lnTo>
                  <a:lnTo>
                    <a:pt x="1753838" y="613645"/>
                  </a:lnTo>
                  <a:lnTo>
                    <a:pt x="1767037" y="656608"/>
                  </a:lnTo>
                  <a:lnTo>
                    <a:pt x="1778036" y="700059"/>
                  </a:lnTo>
                  <a:lnTo>
                    <a:pt x="1786835" y="743909"/>
                  </a:lnTo>
                  <a:lnTo>
                    <a:pt x="1793435" y="788071"/>
                  </a:lnTo>
                  <a:lnTo>
                    <a:pt x="1797835" y="832457"/>
                  </a:lnTo>
                  <a:lnTo>
                    <a:pt x="1800034" y="876979"/>
                  </a:lnTo>
                  <a:lnTo>
                    <a:pt x="1800034" y="921549"/>
                  </a:lnTo>
                  <a:lnTo>
                    <a:pt x="1797835" y="966080"/>
                  </a:lnTo>
                  <a:lnTo>
                    <a:pt x="1793435" y="1010483"/>
                  </a:lnTo>
                  <a:lnTo>
                    <a:pt x="1786835" y="1054671"/>
                  </a:lnTo>
                  <a:lnTo>
                    <a:pt x="1778036" y="1098555"/>
                  </a:lnTo>
                  <a:lnTo>
                    <a:pt x="1767037" y="1142049"/>
                  </a:lnTo>
                  <a:lnTo>
                    <a:pt x="1753838" y="1185064"/>
                  </a:lnTo>
                  <a:lnTo>
                    <a:pt x="1738439" y="1227512"/>
                  </a:lnTo>
                  <a:lnTo>
                    <a:pt x="1720840" y="1269305"/>
                  </a:lnTo>
                  <a:lnTo>
                    <a:pt x="1701042" y="1310356"/>
                  </a:lnTo>
                  <a:lnTo>
                    <a:pt x="1679043" y="1350577"/>
                  </a:lnTo>
                  <a:lnTo>
                    <a:pt x="1654845" y="1389880"/>
                  </a:lnTo>
                  <a:lnTo>
                    <a:pt x="1628447" y="1428177"/>
                  </a:lnTo>
                  <a:lnTo>
                    <a:pt x="1599849" y="1465380"/>
                  </a:lnTo>
                  <a:lnTo>
                    <a:pt x="1569052" y="1501401"/>
                  </a:lnTo>
                  <a:lnTo>
                    <a:pt x="1536054" y="1536153"/>
                  </a:lnTo>
                  <a:lnTo>
                    <a:pt x="1501421" y="1569141"/>
                  </a:lnTo>
                  <a:lnTo>
                    <a:pt x="1465510" y="1599930"/>
                  </a:lnTo>
                  <a:lnTo>
                    <a:pt x="1428408" y="1628520"/>
                  </a:lnTo>
                  <a:lnTo>
                    <a:pt x="1390204" y="1654911"/>
                  </a:lnTo>
                  <a:lnTo>
                    <a:pt x="1350985" y="1679102"/>
                  </a:lnTo>
                  <a:lnTo>
                    <a:pt x="1310838" y="1701094"/>
                  </a:lnTo>
                  <a:lnTo>
                    <a:pt x="1269853" y="1720887"/>
                  </a:lnTo>
                  <a:lnTo>
                    <a:pt x="1228117" y="1738481"/>
                  </a:lnTo>
                  <a:lnTo>
                    <a:pt x="1185717" y="1753875"/>
                  </a:lnTo>
                  <a:lnTo>
                    <a:pt x="1142741" y="1767071"/>
                  </a:lnTo>
                  <a:lnTo>
                    <a:pt x="1099278" y="1778067"/>
                  </a:lnTo>
                  <a:lnTo>
                    <a:pt x="1055416" y="1786864"/>
                  </a:lnTo>
                  <a:lnTo>
                    <a:pt x="1011241" y="1793461"/>
                  </a:lnTo>
                  <a:lnTo>
                    <a:pt x="966843" y="1797860"/>
                  </a:lnTo>
                  <a:lnTo>
                    <a:pt x="922308" y="1800059"/>
                  </a:lnTo>
                  <a:close/>
                </a:path>
              </a:pathLst>
            </a:custGeom>
            <a:solidFill>
              <a:srgbClr val="FF99FF">
                <a:alpha val="34899"/>
              </a:srgbClr>
            </a:solidFill>
          </p:spPr>
          <p:txBody>
            <a:bodyPr wrap="square" lIns="0" tIns="0" rIns="0" bIns="0" rtlCol="0"/>
            <a:lstStyle/>
            <a:p>
              <a:endParaRPr/>
            </a:p>
          </p:txBody>
        </p:sp>
        <p:pic>
          <p:nvPicPr>
            <p:cNvPr id="23" name="object 23"/>
            <p:cNvPicPr/>
            <p:nvPr/>
          </p:nvPicPr>
          <p:blipFill>
            <a:blip r:embed="rId15" cstate="print"/>
            <a:stretch>
              <a:fillRect/>
            </a:stretch>
          </p:blipFill>
          <p:spPr>
            <a:xfrm>
              <a:off x="16175231" y="2551210"/>
              <a:ext cx="1645058" cy="1644078"/>
            </a:xfrm>
            <a:prstGeom prst="rect">
              <a:avLst/>
            </a:prstGeom>
          </p:spPr>
        </p:pic>
        <p:pic>
          <p:nvPicPr>
            <p:cNvPr id="24" name="object 24"/>
            <p:cNvPicPr/>
            <p:nvPr/>
          </p:nvPicPr>
          <p:blipFill>
            <a:blip r:embed="rId16" cstate="print"/>
            <a:stretch>
              <a:fillRect/>
            </a:stretch>
          </p:blipFill>
          <p:spPr>
            <a:xfrm>
              <a:off x="16301164" y="2584404"/>
              <a:ext cx="1278610" cy="422414"/>
            </a:xfrm>
            <a:prstGeom prst="rect">
              <a:avLst/>
            </a:prstGeom>
          </p:spPr>
        </p:pic>
        <p:pic>
          <p:nvPicPr>
            <p:cNvPr id="25" name="object 25"/>
            <p:cNvPicPr/>
            <p:nvPr/>
          </p:nvPicPr>
          <p:blipFill>
            <a:blip r:embed="rId17" cstate="print"/>
            <a:stretch>
              <a:fillRect/>
            </a:stretch>
          </p:blipFill>
          <p:spPr>
            <a:xfrm>
              <a:off x="16191058" y="2717871"/>
              <a:ext cx="1552500" cy="565512"/>
            </a:xfrm>
            <a:prstGeom prst="rect">
              <a:avLst/>
            </a:prstGeom>
          </p:spPr>
        </p:pic>
        <p:pic>
          <p:nvPicPr>
            <p:cNvPr id="26" name="object 26"/>
            <p:cNvPicPr/>
            <p:nvPr/>
          </p:nvPicPr>
          <p:blipFill>
            <a:blip r:embed="rId18" cstate="print"/>
            <a:stretch>
              <a:fillRect/>
            </a:stretch>
          </p:blipFill>
          <p:spPr>
            <a:xfrm>
              <a:off x="16175051" y="2931142"/>
              <a:ext cx="1642828" cy="630181"/>
            </a:xfrm>
            <a:prstGeom prst="rect">
              <a:avLst/>
            </a:prstGeom>
          </p:spPr>
        </p:pic>
        <p:pic>
          <p:nvPicPr>
            <p:cNvPr id="27" name="object 27"/>
            <p:cNvPicPr/>
            <p:nvPr/>
          </p:nvPicPr>
          <p:blipFill>
            <a:blip r:embed="rId19" cstate="print"/>
            <a:stretch>
              <a:fillRect/>
            </a:stretch>
          </p:blipFill>
          <p:spPr>
            <a:xfrm>
              <a:off x="16175917" y="3184314"/>
              <a:ext cx="1642746" cy="712737"/>
            </a:xfrm>
            <a:prstGeom prst="rect">
              <a:avLst/>
            </a:prstGeom>
          </p:spPr>
        </p:pic>
        <p:pic>
          <p:nvPicPr>
            <p:cNvPr id="28" name="object 28"/>
            <p:cNvPicPr/>
            <p:nvPr/>
          </p:nvPicPr>
          <p:blipFill>
            <a:blip r:embed="rId20" cstate="print"/>
            <a:stretch>
              <a:fillRect/>
            </a:stretch>
          </p:blipFill>
          <p:spPr>
            <a:xfrm>
              <a:off x="16292906" y="3621864"/>
              <a:ext cx="1487812" cy="572047"/>
            </a:xfrm>
            <a:prstGeom prst="rect">
              <a:avLst/>
            </a:prstGeom>
          </p:spPr>
        </p:pic>
        <p:pic>
          <p:nvPicPr>
            <p:cNvPr id="29" name="object 29"/>
            <p:cNvPicPr/>
            <p:nvPr/>
          </p:nvPicPr>
          <p:blipFill>
            <a:blip r:embed="rId21" cstate="print"/>
            <a:stretch>
              <a:fillRect/>
            </a:stretch>
          </p:blipFill>
          <p:spPr>
            <a:xfrm>
              <a:off x="14452460" y="1373490"/>
              <a:ext cx="3835539" cy="4000500"/>
            </a:xfrm>
            <a:prstGeom prst="rect">
              <a:avLst/>
            </a:prstGeom>
          </p:spPr>
        </p:pic>
        <p:pic>
          <p:nvPicPr>
            <p:cNvPr id="30" name="object 30"/>
            <p:cNvPicPr/>
            <p:nvPr/>
          </p:nvPicPr>
          <p:blipFill>
            <a:blip r:embed="rId22" cstate="print"/>
            <a:stretch>
              <a:fillRect/>
            </a:stretch>
          </p:blipFill>
          <p:spPr>
            <a:xfrm>
              <a:off x="14872030" y="1785838"/>
              <a:ext cx="3415970" cy="3175000"/>
            </a:xfrm>
            <a:prstGeom prst="rect">
              <a:avLst/>
            </a:prstGeom>
          </p:spPr>
        </p:pic>
        <p:pic>
          <p:nvPicPr>
            <p:cNvPr id="31" name="object 31"/>
            <p:cNvPicPr/>
            <p:nvPr/>
          </p:nvPicPr>
          <p:blipFill>
            <a:blip r:embed="rId23" cstate="print"/>
            <a:stretch>
              <a:fillRect/>
            </a:stretch>
          </p:blipFill>
          <p:spPr>
            <a:xfrm>
              <a:off x="17655129" y="1505322"/>
              <a:ext cx="245675" cy="245605"/>
            </a:xfrm>
            <a:prstGeom prst="rect">
              <a:avLst/>
            </a:prstGeom>
          </p:spPr>
        </p:pic>
        <p:pic>
          <p:nvPicPr>
            <p:cNvPr id="32" name="object 32"/>
            <p:cNvPicPr/>
            <p:nvPr/>
          </p:nvPicPr>
          <p:blipFill>
            <a:blip r:embed="rId24" cstate="print"/>
            <a:stretch>
              <a:fillRect/>
            </a:stretch>
          </p:blipFill>
          <p:spPr>
            <a:xfrm>
              <a:off x="15209390" y="2212556"/>
              <a:ext cx="245674" cy="245605"/>
            </a:xfrm>
            <a:prstGeom prst="rect">
              <a:avLst/>
            </a:prstGeom>
          </p:spPr>
        </p:pic>
        <p:pic>
          <p:nvPicPr>
            <p:cNvPr id="33" name="object 33"/>
            <p:cNvPicPr/>
            <p:nvPr/>
          </p:nvPicPr>
          <p:blipFill>
            <a:blip r:embed="rId25" cstate="print"/>
            <a:stretch>
              <a:fillRect/>
            </a:stretch>
          </p:blipFill>
          <p:spPr>
            <a:xfrm>
              <a:off x="16298068" y="5082770"/>
              <a:ext cx="245675" cy="245605"/>
            </a:xfrm>
            <a:prstGeom prst="rect">
              <a:avLst/>
            </a:prstGeom>
          </p:spPr>
        </p:pic>
        <p:pic>
          <p:nvPicPr>
            <p:cNvPr id="34" name="object 34"/>
            <p:cNvPicPr/>
            <p:nvPr/>
          </p:nvPicPr>
          <p:blipFill>
            <a:blip r:embed="rId26" cstate="print"/>
            <a:stretch>
              <a:fillRect/>
            </a:stretch>
          </p:blipFill>
          <p:spPr>
            <a:xfrm>
              <a:off x="17588377" y="1437557"/>
              <a:ext cx="378834" cy="379759"/>
            </a:xfrm>
            <a:prstGeom prst="rect">
              <a:avLst/>
            </a:prstGeom>
          </p:spPr>
        </p:pic>
        <p:pic>
          <p:nvPicPr>
            <p:cNvPr id="35" name="object 35"/>
            <p:cNvPicPr/>
            <p:nvPr/>
          </p:nvPicPr>
          <p:blipFill>
            <a:blip r:embed="rId27" cstate="print"/>
            <a:stretch>
              <a:fillRect/>
            </a:stretch>
          </p:blipFill>
          <p:spPr>
            <a:xfrm>
              <a:off x="15142982" y="2144791"/>
              <a:ext cx="379867" cy="379760"/>
            </a:xfrm>
            <a:prstGeom prst="rect">
              <a:avLst/>
            </a:prstGeom>
          </p:spPr>
        </p:pic>
        <p:pic>
          <p:nvPicPr>
            <p:cNvPr id="36" name="object 36"/>
            <p:cNvPicPr/>
            <p:nvPr/>
          </p:nvPicPr>
          <p:blipFill>
            <a:blip r:embed="rId28" cstate="print"/>
            <a:stretch>
              <a:fillRect/>
            </a:stretch>
          </p:blipFill>
          <p:spPr>
            <a:xfrm>
              <a:off x="16231660" y="5015006"/>
              <a:ext cx="379866" cy="379759"/>
            </a:xfrm>
            <a:prstGeom prst="rect">
              <a:avLst/>
            </a:prstGeom>
          </p:spPr>
        </p:pic>
      </p:grpSp>
      <p:grpSp>
        <p:nvGrpSpPr>
          <p:cNvPr id="37" name="object 37"/>
          <p:cNvGrpSpPr/>
          <p:nvPr/>
        </p:nvGrpSpPr>
        <p:grpSpPr>
          <a:xfrm>
            <a:off x="2687715" y="5630054"/>
            <a:ext cx="1072515" cy="1143635"/>
            <a:chOff x="2687715" y="5630054"/>
            <a:chExt cx="1072515" cy="1143635"/>
          </a:xfrm>
        </p:grpSpPr>
        <p:pic>
          <p:nvPicPr>
            <p:cNvPr id="38" name="object 38"/>
            <p:cNvPicPr/>
            <p:nvPr/>
          </p:nvPicPr>
          <p:blipFill>
            <a:blip r:embed="rId29" cstate="print"/>
            <a:stretch>
              <a:fillRect/>
            </a:stretch>
          </p:blipFill>
          <p:spPr>
            <a:xfrm>
              <a:off x="2868385" y="5828612"/>
              <a:ext cx="719981" cy="720787"/>
            </a:xfrm>
            <a:prstGeom prst="rect">
              <a:avLst/>
            </a:prstGeom>
          </p:spPr>
        </p:pic>
        <p:sp>
          <p:nvSpPr>
            <p:cNvPr id="39" name="object 39"/>
            <p:cNvSpPr/>
            <p:nvPr/>
          </p:nvSpPr>
          <p:spPr>
            <a:xfrm>
              <a:off x="2687715" y="5630054"/>
              <a:ext cx="1072515" cy="1143635"/>
            </a:xfrm>
            <a:custGeom>
              <a:avLst/>
              <a:gdLst/>
              <a:ahLst/>
              <a:cxnLst/>
              <a:rect l="l" t="t" r="r" b="b"/>
              <a:pathLst>
                <a:path w="1072514" h="1143634">
                  <a:moveTo>
                    <a:pt x="324532" y="1143152"/>
                  </a:moveTo>
                  <a:lnTo>
                    <a:pt x="495950" y="591850"/>
                  </a:lnTo>
                  <a:lnTo>
                    <a:pt x="0" y="373277"/>
                  </a:lnTo>
                  <a:lnTo>
                    <a:pt x="518095" y="530196"/>
                  </a:lnTo>
                  <a:lnTo>
                    <a:pt x="747456" y="0"/>
                  </a:lnTo>
                  <a:lnTo>
                    <a:pt x="576146" y="551010"/>
                  </a:lnTo>
                  <a:lnTo>
                    <a:pt x="1071988" y="769874"/>
                  </a:lnTo>
                  <a:lnTo>
                    <a:pt x="554000" y="612664"/>
                  </a:lnTo>
                  <a:lnTo>
                    <a:pt x="324532" y="1143152"/>
                  </a:lnTo>
                  <a:close/>
                </a:path>
              </a:pathLst>
            </a:custGeom>
            <a:solidFill>
              <a:srgbClr val="99FFFF">
                <a:alpha val="30198"/>
              </a:srgbClr>
            </a:solidFill>
          </p:spPr>
          <p:txBody>
            <a:bodyPr wrap="square" lIns="0" tIns="0" rIns="0" bIns="0" rtlCol="0"/>
            <a:lstStyle/>
            <a:p>
              <a:endParaRPr/>
            </a:p>
          </p:txBody>
        </p:sp>
        <p:pic>
          <p:nvPicPr>
            <p:cNvPr id="40" name="object 40"/>
            <p:cNvPicPr/>
            <p:nvPr/>
          </p:nvPicPr>
          <p:blipFill>
            <a:blip r:embed="rId30" cstate="print"/>
            <a:stretch>
              <a:fillRect/>
            </a:stretch>
          </p:blipFill>
          <p:spPr>
            <a:xfrm>
              <a:off x="3127559" y="6105700"/>
              <a:ext cx="192301" cy="191859"/>
            </a:xfrm>
            <a:prstGeom prst="rect">
              <a:avLst/>
            </a:prstGeom>
          </p:spPr>
        </p:pic>
        <p:sp>
          <p:nvSpPr>
            <p:cNvPr id="41" name="object 41"/>
            <p:cNvSpPr/>
            <p:nvPr/>
          </p:nvSpPr>
          <p:spPr>
            <a:xfrm>
              <a:off x="2791409" y="5740700"/>
              <a:ext cx="864869" cy="922019"/>
            </a:xfrm>
            <a:custGeom>
              <a:avLst/>
              <a:gdLst/>
              <a:ahLst/>
              <a:cxnLst/>
              <a:rect l="l" t="t" r="r" b="b"/>
              <a:pathLst>
                <a:path w="864870" h="922020">
                  <a:moveTo>
                    <a:pt x="261881" y="921568"/>
                  </a:moveTo>
                  <a:lnTo>
                    <a:pt x="410755" y="472489"/>
                  </a:lnTo>
                  <a:lnTo>
                    <a:pt x="0" y="300994"/>
                  </a:lnTo>
                  <a:lnTo>
                    <a:pt x="422160" y="438971"/>
                  </a:lnTo>
                  <a:lnTo>
                    <a:pt x="602827" y="0"/>
                  </a:lnTo>
                  <a:lnTo>
                    <a:pt x="453845" y="449369"/>
                  </a:lnTo>
                  <a:lnTo>
                    <a:pt x="864601" y="620865"/>
                  </a:lnTo>
                  <a:lnTo>
                    <a:pt x="442441" y="482887"/>
                  </a:lnTo>
                  <a:lnTo>
                    <a:pt x="261881" y="921568"/>
                  </a:lnTo>
                  <a:close/>
                </a:path>
              </a:pathLst>
            </a:custGeom>
            <a:solidFill>
              <a:srgbClr val="99FFFF">
                <a:alpha val="30198"/>
              </a:srgbClr>
            </a:solidFill>
          </p:spPr>
          <p:txBody>
            <a:bodyPr wrap="square" lIns="0" tIns="0" rIns="0" bIns="0" rtlCol="0"/>
            <a:lstStyle/>
            <a:p>
              <a:endParaRPr/>
            </a:p>
          </p:txBody>
        </p:sp>
        <p:sp>
          <p:nvSpPr>
            <p:cNvPr id="42" name="object 42"/>
            <p:cNvSpPr/>
            <p:nvPr/>
          </p:nvSpPr>
          <p:spPr>
            <a:xfrm>
              <a:off x="2992955" y="5955587"/>
              <a:ext cx="461645" cy="492125"/>
            </a:xfrm>
            <a:custGeom>
              <a:avLst/>
              <a:gdLst/>
              <a:ahLst/>
              <a:cxnLst/>
              <a:rect l="l" t="t" r="r" b="b"/>
              <a:pathLst>
                <a:path w="461645" h="492125">
                  <a:moveTo>
                    <a:pt x="139728" y="492085"/>
                  </a:moveTo>
                  <a:lnTo>
                    <a:pt x="222066" y="249779"/>
                  </a:lnTo>
                  <a:lnTo>
                    <a:pt x="0" y="160671"/>
                  </a:lnTo>
                  <a:lnTo>
                    <a:pt x="227390" y="237184"/>
                  </a:lnTo>
                  <a:lnTo>
                    <a:pt x="321781" y="0"/>
                  </a:lnTo>
                  <a:lnTo>
                    <a:pt x="239551" y="242014"/>
                  </a:lnTo>
                  <a:lnTo>
                    <a:pt x="461510" y="331413"/>
                  </a:lnTo>
                  <a:lnTo>
                    <a:pt x="234119" y="254901"/>
                  </a:lnTo>
                  <a:lnTo>
                    <a:pt x="139728" y="492085"/>
                  </a:lnTo>
                  <a:close/>
                </a:path>
              </a:pathLst>
            </a:custGeom>
            <a:solidFill>
              <a:srgbClr val="FFFFFF"/>
            </a:solidFill>
          </p:spPr>
          <p:txBody>
            <a:bodyPr wrap="square" lIns="0" tIns="0" rIns="0" bIns="0" rtlCol="0"/>
            <a:lstStyle/>
            <a:p>
              <a:endParaRPr/>
            </a:p>
          </p:txBody>
        </p:sp>
        <p:pic>
          <p:nvPicPr>
            <p:cNvPr id="43" name="object 43"/>
            <p:cNvPicPr/>
            <p:nvPr/>
          </p:nvPicPr>
          <p:blipFill>
            <a:blip r:embed="rId31" cstate="print"/>
            <a:stretch>
              <a:fillRect/>
            </a:stretch>
          </p:blipFill>
          <p:spPr>
            <a:xfrm>
              <a:off x="3133452" y="6111657"/>
              <a:ext cx="180514" cy="179945"/>
            </a:xfrm>
            <a:prstGeom prst="rect">
              <a:avLst/>
            </a:prstGeom>
          </p:spPr>
        </p:pic>
        <p:sp>
          <p:nvSpPr>
            <p:cNvPr id="44" name="object 44"/>
            <p:cNvSpPr/>
            <p:nvPr/>
          </p:nvSpPr>
          <p:spPr>
            <a:xfrm>
              <a:off x="3041240" y="6019628"/>
              <a:ext cx="365125" cy="364490"/>
            </a:xfrm>
            <a:custGeom>
              <a:avLst/>
              <a:gdLst/>
              <a:ahLst/>
              <a:cxnLst/>
              <a:rect l="l" t="t" r="r" b="b"/>
              <a:pathLst>
                <a:path w="365125" h="364489">
                  <a:moveTo>
                    <a:pt x="119128" y="353212"/>
                  </a:moveTo>
                  <a:lnTo>
                    <a:pt x="75704" y="330200"/>
                  </a:lnTo>
                  <a:lnTo>
                    <a:pt x="41050" y="297770"/>
                  </a:lnTo>
                  <a:lnTo>
                    <a:pt x="16195" y="258152"/>
                  </a:lnTo>
                  <a:lnTo>
                    <a:pt x="2168" y="213575"/>
                  </a:lnTo>
                  <a:lnTo>
                    <a:pt x="0" y="166268"/>
                  </a:lnTo>
                  <a:lnTo>
                    <a:pt x="10718" y="118459"/>
                  </a:lnTo>
                  <a:lnTo>
                    <a:pt x="33696" y="75187"/>
                  </a:lnTo>
                  <a:lnTo>
                    <a:pt x="66132" y="40682"/>
                  </a:lnTo>
                  <a:lnTo>
                    <a:pt x="105794" y="15968"/>
                  </a:lnTo>
                  <a:lnTo>
                    <a:pt x="150450" y="2066"/>
                  </a:lnTo>
                  <a:lnTo>
                    <a:pt x="197866" y="0"/>
                  </a:lnTo>
                  <a:lnTo>
                    <a:pt x="245812" y="10790"/>
                  </a:lnTo>
                  <a:lnTo>
                    <a:pt x="289235" y="33803"/>
                  </a:lnTo>
                  <a:lnTo>
                    <a:pt x="323889" y="66232"/>
                  </a:lnTo>
                  <a:lnTo>
                    <a:pt x="348745" y="105850"/>
                  </a:lnTo>
                  <a:lnTo>
                    <a:pt x="362771" y="150427"/>
                  </a:lnTo>
                  <a:lnTo>
                    <a:pt x="364940" y="197735"/>
                  </a:lnTo>
                  <a:lnTo>
                    <a:pt x="354222" y="245543"/>
                  </a:lnTo>
                  <a:lnTo>
                    <a:pt x="331243" y="288816"/>
                  </a:lnTo>
                  <a:lnTo>
                    <a:pt x="298807" y="323321"/>
                  </a:lnTo>
                  <a:lnTo>
                    <a:pt x="259145" y="348035"/>
                  </a:lnTo>
                  <a:lnTo>
                    <a:pt x="214490" y="361936"/>
                  </a:lnTo>
                  <a:lnTo>
                    <a:pt x="167073" y="364003"/>
                  </a:lnTo>
                  <a:lnTo>
                    <a:pt x="119128" y="353212"/>
                  </a:lnTo>
                  <a:close/>
                </a:path>
              </a:pathLst>
            </a:custGeom>
            <a:solidFill>
              <a:srgbClr val="99FFFF">
                <a:alpha val="10198"/>
              </a:srgbClr>
            </a:solidFill>
          </p:spPr>
          <p:txBody>
            <a:bodyPr wrap="square" lIns="0" tIns="0" rIns="0" bIns="0" rtlCol="0"/>
            <a:lstStyle/>
            <a:p>
              <a:endParaRPr/>
            </a:p>
          </p:txBody>
        </p:sp>
        <p:pic>
          <p:nvPicPr>
            <p:cNvPr id="45" name="object 45"/>
            <p:cNvPicPr/>
            <p:nvPr/>
          </p:nvPicPr>
          <p:blipFill>
            <a:blip r:embed="rId32" cstate="print"/>
            <a:stretch>
              <a:fillRect/>
            </a:stretch>
          </p:blipFill>
          <p:spPr>
            <a:xfrm>
              <a:off x="2818355" y="5777350"/>
              <a:ext cx="819083" cy="820449"/>
            </a:xfrm>
            <a:prstGeom prst="rect">
              <a:avLst/>
            </a:prstGeom>
          </p:spPr>
        </p:pic>
      </p:grpSp>
      <p:grpSp>
        <p:nvGrpSpPr>
          <p:cNvPr id="46" name="object 46"/>
          <p:cNvGrpSpPr/>
          <p:nvPr/>
        </p:nvGrpSpPr>
        <p:grpSpPr>
          <a:xfrm>
            <a:off x="13789488" y="7246035"/>
            <a:ext cx="2162810" cy="2021839"/>
            <a:chOff x="13789488" y="7246035"/>
            <a:chExt cx="2162810" cy="2021839"/>
          </a:xfrm>
        </p:grpSpPr>
        <p:pic>
          <p:nvPicPr>
            <p:cNvPr id="47" name="object 47"/>
            <p:cNvPicPr/>
            <p:nvPr/>
          </p:nvPicPr>
          <p:blipFill>
            <a:blip r:embed="rId33" cstate="print"/>
            <a:stretch>
              <a:fillRect/>
            </a:stretch>
          </p:blipFill>
          <p:spPr>
            <a:xfrm>
              <a:off x="14135458" y="7525473"/>
              <a:ext cx="1441408" cy="1458559"/>
            </a:xfrm>
            <a:prstGeom prst="rect">
              <a:avLst/>
            </a:prstGeom>
          </p:spPr>
        </p:pic>
        <p:sp>
          <p:nvSpPr>
            <p:cNvPr id="48" name="object 48"/>
            <p:cNvSpPr/>
            <p:nvPr/>
          </p:nvSpPr>
          <p:spPr>
            <a:xfrm>
              <a:off x="13789488" y="7246035"/>
              <a:ext cx="2162810" cy="2021839"/>
            </a:xfrm>
            <a:custGeom>
              <a:avLst/>
              <a:gdLst/>
              <a:ahLst/>
              <a:cxnLst/>
              <a:rect l="l" t="t" r="r" b="b"/>
              <a:pathLst>
                <a:path w="2162809" h="2021840">
                  <a:moveTo>
                    <a:pt x="2162624" y="1613611"/>
                  </a:moveTo>
                  <a:lnTo>
                    <a:pt x="1109608" y="1097373"/>
                  </a:lnTo>
                  <a:lnTo>
                    <a:pt x="517825" y="2021678"/>
                  </a:lnTo>
                  <a:lnTo>
                    <a:pt x="992765" y="1033683"/>
                  </a:lnTo>
                  <a:lnTo>
                    <a:pt x="0" y="408067"/>
                  </a:lnTo>
                  <a:lnTo>
                    <a:pt x="1052465" y="923998"/>
                  </a:lnTo>
                  <a:lnTo>
                    <a:pt x="1644799" y="0"/>
                  </a:lnTo>
                  <a:lnTo>
                    <a:pt x="1169308" y="987687"/>
                  </a:lnTo>
                  <a:lnTo>
                    <a:pt x="2162624" y="1613611"/>
                  </a:lnTo>
                  <a:close/>
                </a:path>
              </a:pathLst>
            </a:custGeom>
            <a:solidFill>
              <a:srgbClr val="99FFFF">
                <a:alpha val="30198"/>
              </a:srgbClr>
            </a:solidFill>
          </p:spPr>
          <p:txBody>
            <a:bodyPr wrap="square" lIns="0" tIns="0" rIns="0" bIns="0" rtlCol="0"/>
            <a:lstStyle/>
            <a:p>
              <a:endParaRPr/>
            </a:p>
          </p:txBody>
        </p:sp>
        <p:sp>
          <p:nvSpPr>
            <p:cNvPr id="49" name="object 49"/>
            <p:cNvSpPr/>
            <p:nvPr/>
          </p:nvSpPr>
          <p:spPr>
            <a:xfrm>
              <a:off x="14676081" y="8062151"/>
              <a:ext cx="389890" cy="389890"/>
            </a:xfrm>
            <a:custGeom>
              <a:avLst/>
              <a:gdLst/>
              <a:ahLst/>
              <a:cxnLst/>
              <a:rect l="l" t="t" r="r" b="b"/>
              <a:pathLst>
                <a:path w="389890" h="389890">
                  <a:moveTo>
                    <a:pt x="364931" y="289606"/>
                  </a:moveTo>
                  <a:lnTo>
                    <a:pt x="338655" y="326195"/>
                  </a:lnTo>
                  <a:lnTo>
                    <a:pt x="305888" y="354921"/>
                  </a:lnTo>
                  <a:lnTo>
                    <a:pt x="268205" y="375337"/>
                  </a:lnTo>
                  <a:lnTo>
                    <a:pt x="227183" y="386994"/>
                  </a:lnTo>
                  <a:lnTo>
                    <a:pt x="184396" y="389446"/>
                  </a:lnTo>
                  <a:lnTo>
                    <a:pt x="141420" y="382244"/>
                  </a:lnTo>
                  <a:lnTo>
                    <a:pt x="99832" y="364940"/>
                  </a:lnTo>
                  <a:lnTo>
                    <a:pt x="63245" y="338666"/>
                  </a:lnTo>
                  <a:lnTo>
                    <a:pt x="34520" y="305899"/>
                  </a:lnTo>
                  <a:lnTo>
                    <a:pt x="14106" y="268216"/>
                  </a:lnTo>
                  <a:lnTo>
                    <a:pt x="2450" y="227193"/>
                  </a:lnTo>
                  <a:lnTo>
                    <a:pt x="0" y="184405"/>
                  </a:lnTo>
                  <a:lnTo>
                    <a:pt x="7203" y="141429"/>
                  </a:lnTo>
                  <a:lnTo>
                    <a:pt x="24507" y="99839"/>
                  </a:lnTo>
                  <a:lnTo>
                    <a:pt x="50783" y="63250"/>
                  </a:lnTo>
                  <a:lnTo>
                    <a:pt x="83550" y="34524"/>
                  </a:lnTo>
                  <a:lnTo>
                    <a:pt x="121232" y="14109"/>
                  </a:lnTo>
                  <a:lnTo>
                    <a:pt x="162255" y="2451"/>
                  </a:lnTo>
                  <a:lnTo>
                    <a:pt x="205042" y="0"/>
                  </a:lnTo>
                  <a:lnTo>
                    <a:pt x="248018" y="7202"/>
                  </a:lnTo>
                  <a:lnTo>
                    <a:pt x="289606" y="24505"/>
                  </a:lnTo>
                  <a:lnTo>
                    <a:pt x="326193" y="50780"/>
                  </a:lnTo>
                  <a:lnTo>
                    <a:pt x="354918" y="83547"/>
                  </a:lnTo>
                  <a:lnTo>
                    <a:pt x="375332" y="121230"/>
                  </a:lnTo>
                  <a:lnTo>
                    <a:pt x="386988" y="162253"/>
                  </a:lnTo>
                  <a:lnTo>
                    <a:pt x="389438" y="205041"/>
                  </a:lnTo>
                  <a:lnTo>
                    <a:pt x="382235" y="248017"/>
                  </a:lnTo>
                  <a:lnTo>
                    <a:pt x="364931" y="289606"/>
                  </a:lnTo>
                  <a:close/>
                </a:path>
              </a:pathLst>
            </a:custGeom>
            <a:solidFill>
              <a:srgbClr val="FF99FF">
                <a:alpha val="10198"/>
              </a:srgbClr>
            </a:solidFill>
          </p:spPr>
          <p:txBody>
            <a:bodyPr wrap="square" lIns="0" tIns="0" rIns="0" bIns="0" rtlCol="0"/>
            <a:lstStyle/>
            <a:p>
              <a:endParaRPr/>
            </a:p>
          </p:txBody>
        </p:sp>
        <p:pic>
          <p:nvPicPr>
            <p:cNvPr id="50" name="object 50"/>
            <p:cNvPicPr/>
            <p:nvPr/>
          </p:nvPicPr>
          <p:blipFill>
            <a:blip r:embed="rId34" cstate="print"/>
            <a:stretch>
              <a:fillRect/>
            </a:stretch>
          </p:blipFill>
          <p:spPr>
            <a:xfrm>
              <a:off x="14743565" y="8129932"/>
              <a:ext cx="253317" cy="253271"/>
            </a:xfrm>
            <a:prstGeom prst="rect">
              <a:avLst/>
            </a:prstGeom>
          </p:spPr>
        </p:pic>
        <p:sp>
          <p:nvSpPr>
            <p:cNvPr id="51" name="object 51"/>
            <p:cNvSpPr/>
            <p:nvPr/>
          </p:nvSpPr>
          <p:spPr>
            <a:xfrm>
              <a:off x="13998810" y="7441592"/>
              <a:ext cx="1743710" cy="1630680"/>
            </a:xfrm>
            <a:custGeom>
              <a:avLst/>
              <a:gdLst/>
              <a:ahLst/>
              <a:cxnLst/>
              <a:rect l="l" t="t" r="r" b="b"/>
              <a:pathLst>
                <a:path w="1743709" h="1630679">
                  <a:moveTo>
                    <a:pt x="1743430" y="1301061"/>
                  </a:moveTo>
                  <a:lnTo>
                    <a:pt x="888522" y="862043"/>
                  </a:lnTo>
                  <a:lnTo>
                    <a:pt x="417515" y="1630563"/>
                  </a:lnTo>
                  <a:lnTo>
                    <a:pt x="824804" y="828690"/>
                  </a:lnTo>
                  <a:lnTo>
                    <a:pt x="0" y="329195"/>
                  </a:lnTo>
                  <a:lnTo>
                    <a:pt x="855458" y="768519"/>
                  </a:lnTo>
                  <a:lnTo>
                    <a:pt x="1326465" y="0"/>
                  </a:lnTo>
                  <a:lnTo>
                    <a:pt x="919176" y="801872"/>
                  </a:lnTo>
                  <a:lnTo>
                    <a:pt x="1743430" y="1301061"/>
                  </a:lnTo>
                  <a:close/>
                </a:path>
              </a:pathLst>
            </a:custGeom>
            <a:solidFill>
              <a:srgbClr val="99FFFF">
                <a:alpha val="30198"/>
              </a:srgbClr>
            </a:solidFill>
          </p:spPr>
          <p:txBody>
            <a:bodyPr wrap="square" lIns="0" tIns="0" rIns="0" bIns="0" rtlCol="0"/>
            <a:lstStyle/>
            <a:p>
              <a:endParaRPr/>
            </a:p>
          </p:txBody>
        </p:sp>
        <p:sp>
          <p:nvSpPr>
            <p:cNvPr id="52" name="object 52"/>
            <p:cNvSpPr/>
            <p:nvPr/>
          </p:nvSpPr>
          <p:spPr>
            <a:xfrm>
              <a:off x="14405335" y="7821690"/>
              <a:ext cx="931544" cy="870585"/>
            </a:xfrm>
            <a:custGeom>
              <a:avLst/>
              <a:gdLst/>
              <a:ahLst/>
              <a:cxnLst/>
              <a:rect l="l" t="t" r="r" b="b"/>
              <a:pathLst>
                <a:path w="931544" h="870584">
                  <a:moveTo>
                    <a:pt x="930931" y="694655"/>
                  </a:moveTo>
                  <a:lnTo>
                    <a:pt x="470277" y="453751"/>
                  </a:lnTo>
                  <a:lnTo>
                    <a:pt x="222874" y="870368"/>
                  </a:lnTo>
                  <a:lnTo>
                    <a:pt x="446654" y="439139"/>
                  </a:lnTo>
                  <a:lnTo>
                    <a:pt x="0" y="175712"/>
                  </a:lnTo>
                  <a:lnTo>
                    <a:pt x="460102" y="416309"/>
                  </a:lnTo>
                  <a:lnTo>
                    <a:pt x="708056" y="0"/>
                  </a:lnTo>
                  <a:lnTo>
                    <a:pt x="484276" y="431229"/>
                  </a:lnTo>
                  <a:lnTo>
                    <a:pt x="930931" y="694655"/>
                  </a:lnTo>
                  <a:close/>
                </a:path>
              </a:pathLst>
            </a:custGeom>
            <a:solidFill>
              <a:srgbClr val="FFFFFF"/>
            </a:solidFill>
          </p:spPr>
          <p:txBody>
            <a:bodyPr wrap="square" lIns="0" tIns="0" rIns="0" bIns="0" rtlCol="0"/>
            <a:lstStyle/>
            <a:p>
              <a:endParaRPr/>
            </a:p>
          </p:txBody>
        </p:sp>
        <p:pic>
          <p:nvPicPr>
            <p:cNvPr id="53" name="object 53"/>
            <p:cNvPicPr/>
            <p:nvPr/>
          </p:nvPicPr>
          <p:blipFill>
            <a:blip r:embed="rId35" cstate="print"/>
            <a:stretch>
              <a:fillRect/>
            </a:stretch>
          </p:blipFill>
          <p:spPr>
            <a:xfrm>
              <a:off x="14779168" y="8165240"/>
              <a:ext cx="183263" cy="183267"/>
            </a:xfrm>
            <a:prstGeom prst="rect">
              <a:avLst/>
            </a:prstGeom>
          </p:spPr>
        </p:pic>
        <p:sp>
          <p:nvSpPr>
            <p:cNvPr id="54" name="object 54"/>
            <p:cNvSpPr/>
            <p:nvPr/>
          </p:nvSpPr>
          <p:spPr>
            <a:xfrm>
              <a:off x="14700581" y="8086660"/>
              <a:ext cx="340995" cy="340995"/>
            </a:xfrm>
            <a:custGeom>
              <a:avLst/>
              <a:gdLst/>
              <a:ahLst/>
              <a:cxnLst/>
              <a:rect l="l" t="t" r="r" b="b"/>
              <a:pathLst>
                <a:path w="340994" h="340995">
                  <a:moveTo>
                    <a:pt x="340423" y="265099"/>
                  </a:moveTo>
                  <a:lnTo>
                    <a:pt x="333654" y="245681"/>
                  </a:lnTo>
                  <a:lnTo>
                    <a:pt x="302450" y="215684"/>
                  </a:lnTo>
                  <a:lnTo>
                    <a:pt x="251904" y="179108"/>
                  </a:lnTo>
                  <a:lnTo>
                    <a:pt x="215747" y="157264"/>
                  </a:lnTo>
                  <a:lnTo>
                    <a:pt x="235077" y="119430"/>
                  </a:lnTo>
                  <a:lnTo>
                    <a:pt x="258699" y="61683"/>
                  </a:lnTo>
                  <a:lnTo>
                    <a:pt x="269367" y="19875"/>
                  </a:lnTo>
                  <a:lnTo>
                    <a:pt x="265099" y="0"/>
                  </a:lnTo>
                  <a:lnTo>
                    <a:pt x="245681" y="6769"/>
                  </a:lnTo>
                  <a:lnTo>
                    <a:pt x="215684" y="37985"/>
                  </a:lnTo>
                  <a:lnTo>
                    <a:pt x="179095" y="88531"/>
                  </a:lnTo>
                  <a:lnTo>
                    <a:pt x="157238" y="124675"/>
                  </a:lnTo>
                  <a:lnTo>
                    <a:pt x="119430" y="105359"/>
                  </a:lnTo>
                  <a:lnTo>
                    <a:pt x="61683" y="81737"/>
                  </a:lnTo>
                  <a:lnTo>
                    <a:pt x="19875" y="71069"/>
                  </a:lnTo>
                  <a:lnTo>
                    <a:pt x="0" y="75336"/>
                  </a:lnTo>
                  <a:lnTo>
                    <a:pt x="6832" y="94488"/>
                  </a:lnTo>
                  <a:lnTo>
                    <a:pt x="37884" y="124434"/>
                  </a:lnTo>
                  <a:lnTo>
                    <a:pt x="88328" y="161124"/>
                  </a:lnTo>
                  <a:lnTo>
                    <a:pt x="124675" y="183159"/>
                  </a:lnTo>
                  <a:lnTo>
                    <a:pt x="105346" y="221005"/>
                  </a:lnTo>
                  <a:lnTo>
                    <a:pt x="81737" y="278752"/>
                  </a:lnTo>
                  <a:lnTo>
                    <a:pt x="71069" y="320560"/>
                  </a:lnTo>
                  <a:lnTo>
                    <a:pt x="75323" y="340436"/>
                  </a:lnTo>
                  <a:lnTo>
                    <a:pt x="94437" y="333489"/>
                  </a:lnTo>
                  <a:lnTo>
                    <a:pt x="124333" y="302234"/>
                  </a:lnTo>
                  <a:lnTo>
                    <a:pt x="161023" y="251739"/>
                  </a:lnTo>
                  <a:lnTo>
                    <a:pt x="183032" y="215709"/>
                  </a:lnTo>
                  <a:lnTo>
                    <a:pt x="221005" y="235089"/>
                  </a:lnTo>
                  <a:lnTo>
                    <a:pt x="278739" y="258699"/>
                  </a:lnTo>
                  <a:lnTo>
                    <a:pt x="320548" y="269367"/>
                  </a:lnTo>
                  <a:lnTo>
                    <a:pt x="340423" y="265099"/>
                  </a:lnTo>
                  <a:close/>
                </a:path>
              </a:pathLst>
            </a:custGeom>
            <a:solidFill>
              <a:srgbClr val="FFFFFF">
                <a:alpha val="54899"/>
              </a:srgbClr>
            </a:solidFill>
          </p:spPr>
          <p:txBody>
            <a:bodyPr wrap="square" lIns="0" tIns="0" rIns="0" bIns="0" rtlCol="0"/>
            <a:lstStyle/>
            <a:p>
              <a:endParaRPr/>
            </a:p>
          </p:txBody>
        </p:sp>
        <p:sp>
          <p:nvSpPr>
            <p:cNvPr id="55" name="object 55"/>
            <p:cNvSpPr/>
            <p:nvPr/>
          </p:nvSpPr>
          <p:spPr>
            <a:xfrm>
              <a:off x="14499907" y="7885973"/>
              <a:ext cx="742315" cy="742315"/>
            </a:xfrm>
            <a:custGeom>
              <a:avLst/>
              <a:gdLst/>
              <a:ahLst/>
              <a:cxnLst/>
              <a:rect l="l" t="t" r="r" b="b"/>
              <a:pathLst>
                <a:path w="742315" h="742315">
                  <a:moveTo>
                    <a:pt x="694791" y="551456"/>
                  </a:moveTo>
                  <a:lnTo>
                    <a:pt x="669605" y="590708"/>
                  </a:lnTo>
                  <a:lnTo>
                    <a:pt x="640423" y="625748"/>
                  </a:lnTo>
                  <a:lnTo>
                    <a:pt x="607714" y="656440"/>
                  </a:lnTo>
                  <a:lnTo>
                    <a:pt x="571952" y="682650"/>
                  </a:lnTo>
                  <a:lnTo>
                    <a:pt x="533605" y="704246"/>
                  </a:lnTo>
                  <a:lnTo>
                    <a:pt x="493146" y="721093"/>
                  </a:lnTo>
                  <a:lnTo>
                    <a:pt x="451045" y="733057"/>
                  </a:lnTo>
                  <a:lnTo>
                    <a:pt x="407772" y="740004"/>
                  </a:lnTo>
                  <a:lnTo>
                    <a:pt x="363800" y="741801"/>
                  </a:lnTo>
                  <a:lnTo>
                    <a:pt x="319599" y="738314"/>
                  </a:lnTo>
                  <a:lnTo>
                    <a:pt x="275640" y="729409"/>
                  </a:lnTo>
                  <a:lnTo>
                    <a:pt x="232394" y="714952"/>
                  </a:lnTo>
                  <a:lnTo>
                    <a:pt x="190332" y="694810"/>
                  </a:lnTo>
                  <a:lnTo>
                    <a:pt x="151080" y="669624"/>
                  </a:lnTo>
                  <a:lnTo>
                    <a:pt x="116043" y="640442"/>
                  </a:lnTo>
                  <a:lnTo>
                    <a:pt x="85352" y="607734"/>
                  </a:lnTo>
                  <a:lnTo>
                    <a:pt x="59143" y="571972"/>
                  </a:lnTo>
                  <a:lnTo>
                    <a:pt x="37549" y="533625"/>
                  </a:lnTo>
                  <a:lnTo>
                    <a:pt x="20704" y="493165"/>
                  </a:lnTo>
                  <a:lnTo>
                    <a:pt x="8741" y="451064"/>
                  </a:lnTo>
                  <a:lnTo>
                    <a:pt x="1795" y="407791"/>
                  </a:lnTo>
                  <a:lnTo>
                    <a:pt x="0" y="363818"/>
                  </a:lnTo>
                  <a:lnTo>
                    <a:pt x="3488" y="319616"/>
                  </a:lnTo>
                  <a:lnTo>
                    <a:pt x="12394" y="275656"/>
                  </a:lnTo>
                  <a:lnTo>
                    <a:pt x="26852" y="232409"/>
                  </a:lnTo>
                  <a:lnTo>
                    <a:pt x="46995" y="190345"/>
                  </a:lnTo>
                  <a:lnTo>
                    <a:pt x="72181" y="151092"/>
                  </a:lnTo>
                  <a:lnTo>
                    <a:pt x="101364" y="116053"/>
                  </a:lnTo>
                  <a:lnTo>
                    <a:pt x="134072" y="85361"/>
                  </a:lnTo>
                  <a:lnTo>
                    <a:pt x="169835" y="59151"/>
                  </a:lnTo>
                  <a:lnTo>
                    <a:pt x="208182" y="37555"/>
                  </a:lnTo>
                  <a:lnTo>
                    <a:pt x="248641" y="20708"/>
                  </a:lnTo>
                  <a:lnTo>
                    <a:pt x="290742" y="8744"/>
                  </a:lnTo>
                  <a:lnTo>
                    <a:pt x="334014" y="1797"/>
                  </a:lnTo>
                  <a:lnTo>
                    <a:pt x="377986" y="0"/>
                  </a:lnTo>
                  <a:lnTo>
                    <a:pt x="422187" y="3487"/>
                  </a:lnTo>
                  <a:lnTo>
                    <a:pt x="466146" y="12392"/>
                  </a:lnTo>
                  <a:lnTo>
                    <a:pt x="509393" y="26848"/>
                  </a:lnTo>
                  <a:lnTo>
                    <a:pt x="551455" y="46991"/>
                  </a:lnTo>
                  <a:lnTo>
                    <a:pt x="590706" y="72176"/>
                  </a:lnTo>
                  <a:lnTo>
                    <a:pt x="625744" y="101359"/>
                  </a:lnTo>
                  <a:lnTo>
                    <a:pt x="656434" y="134066"/>
                  </a:lnTo>
                  <a:lnTo>
                    <a:pt x="682643" y="169829"/>
                  </a:lnTo>
                  <a:lnTo>
                    <a:pt x="704237" y="208176"/>
                  </a:lnTo>
                  <a:lnTo>
                    <a:pt x="721083" y="248635"/>
                  </a:lnTo>
                  <a:lnTo>
                    <a:pt x="733045" y="290737"/>
                  </a:lnTo>
                  <a:lnTo>
                    <a:pt x="739991" y="334010"/>
                  </a:lnTo>
                  <a:lnTo>
                    <a:pt x="741787" y="377982"/>
                  </a:lnTo>
                  <a:lnTo>
                    <a:pt x="738299" y="422184"/>
                  </a:lnTo>
                  <a:lnTo>
                    <a:pt x="729393" y="466144"/>
                  </a:lnTo>
                  <a:lnTo>
                    <a:pt x="714935" y="509392"/>
                  </a:lnTo>
                  <a:lnTo>
                    <a:pt x="694791" y="551456"/>
                  </a:lnTo>
                  <a:close/>
                </a:path>
              </a:pathLst>
            </a:custGeom>
            <a:solidFill>
              <a:srgbClr val="99FFFF">
                <a:alpha val="10198"/>
              </a:srgbClr>
            </a:solidFill>
          </p:spPr>
          <p:txBody>
            <a:bodyPr wrap="square" lIns="0" tIns="0" rIns="0" bIns="0" rtlCol="0"/>
            <a:lstStyle/>
            <a:p>
              <a:endParaRPr/>
            </a:p>
          </p:txBody>
        </p:sp>
        <p:pic>
          <p:nvPicPr>
            <p:cNvPr id="56" name="object 56"/>
            <p:cNvPicPr/>
            <p:nvPr/>
          </p:nvPicPr>
          <p:blipFill>
            <a:blip r:embed="rId36" cstate="print"/>
            <a:stretch>
              <a:fillRect/>
            </a:stretch>
          </p:blipFill>
          <p:spPr>
            <a:xfrm>
              <a:off x="14032278" y="7426443"/>
              <a:ext cx="1637769" cy="1654965"/>
            </a:xfrm>
            <a:prstGeom prst="rect">
              <a:avLst/>
            </a:prstGeom>
          </p:spPr>
        </p:pic>
      </p:grpSp>
      <p:sp>
        <p:nvSpPr>
          <p:cNvPr id="57" name="object 57"/>
          <p:cNvSpPr/>
          <p:nvPr/>
        </p:nvSpPr>
        <p:spPr>
          <a:xfrm>
            <a:off x="0" y="11"/>
            <a:ext cx="3478529" cy="1527810"/>
          </a:xfrm>
          <a:custGeom>
            <a:avLst/>
            <a:gdLst/>
            <a:ahLst/>
            <a:cxnLst/>
            <a:rect l="l" t="t" r="r" b="b"/>
            <a:pathLst>
              <a:path w="3478529" h="1527810">
                <a:moveTo>
                  <a:pt x="3478149" y="0"/>
                </a:moveTo>
                <a:lnTo>
                  <a:pt x="3246082" y="0"/>
                </a:lnTo>
                <a:lnTo>
                  <a:pt x="27178" y="0"/>
                </a:lnTo>
                <a:lnTo>
                  <a:pt x="0" y="0"/>
                </a:lnTo>
                <a:lnTo>
                  <a:pt x="0" y="565543"/>
                </a:lnTo>
                <a:lnTo>
                  <a:pt x="23202" y="605980"/>
                </a:lnTo>
                <a:lnTo>
                  <a:pt x="47332" y="645668"/>
                </a:lnTo>
                <a:lnTo>
                  <a:pt x="72529" y="684872"/>
                </a:lnTo>
                <a:lnTo>
                  <a:pt x="98806" y="723569"/>
                </a:lnTo>
                <a:lnTo>
                  <a:pt x="126149" y="761746"/>
                </a:lnTo>
                <a:lnTo>
                  <a:pt x="154559" y="799388"/>
                </a:lnTo>
                <a:lnTo>
                  <a:pt x="184048" y="836460"/>
                </a:lnTo>
                <a:lnTo>
                  <a:pt x="214604" y="872947"/>
                </a:lnTo>
                <a:lnTo>
                  <a:pt x="246240" y="908837"/>
                </a:lnTo>
                <a:lnTo>
                  <a:pt x="278942" y="944092"/>
                </a:lnTo>
                <a:lnTo>
                  <a:pt x="312712" y="978700"/>
                </a:lnTo>
                <a:lnTo>
                  <a:pt x="347294" y="1012444"/>
                </a:lnTo>
                <a:lnTo>
                  <a:pt x="382536" y="1045121"/>
                </a:lnTo>
                <a:lnTo>
                  <a:pt x="418388" y="1076731"/>
                </a:lnTo>
                <a:lnTo>
                  <a:pt x="454850" y="1107262"/>
                </a:lnTo>
                <a:lnTo>
                  <a:pt x="491896" y="1136713"/>
                </a:lnTo>
                <a:lnTo>
                  <a:pt x="529501" y="1165110"/>
                </a:lnTo>
                <a:lnTo>
                  <a:pt x="567651" y="1192428"/>
                </a:lnTo>
                <a:lnTo>
                  <a:pt x="606323" y="1218666"/>
                </a:lnTo>
                <a:lnTo>
                  <a:pt x="645502" y="1243850"/>
                </a:lnTo>
                <a:lnTo>
                  <a:pt x="685152" y="1267955"/>
                </a:lnTo>
                <a:lnTo>
                  <a:pt x="725271" y="1290980"/>
                </a:lnTo>
                <a:lnTo>
                  <a:pt x="765822" y="1312951"/>
                </a:lnTo>
                <a:lnTo>
                  <a:pt x="806780" y="1333830"/>
                </a:lnTo>
                <a:lnTo>
                  <a:pt x="848144" y="1353654"/>
                </a:lnTo>
                <a:lnTo>
                  <a:pt x="889889" y="1372400"/>
                </a:lnTo>
                <a:lnTo>
                  <a:pt x="931976" y="1390078"/>
                </a:lnTo>
                <a:lnTo>
                  <a:pt x="974407" y="1406690"/>
                </a:lnTo>
                <a:lnTo>
                  <a:pt x="1017143" y="1422222"/>
                </a:lnTo>
                <a:lnTo>
                  <a:pt x="1060183" y="1436674"/>
                </a:lnTo>
                <a:lnTo>
                  <a:pt x="1103490" y="1450073"/>
                </a:lnTo>
                <a:lnTo>
                  <a:pt x="1147038" y="1462392"/>
                </a:lnTo>
                <a:lnTo>
                  <a:pt x="1190828" y="1473644"/>
                </a:lnTo>
                <a:lnTo>
                  <a:pt x="1234821" y="1483817"/>
                </a:lnTo>
                <a:lnTo>
                  <a:pt x="1279004" y="1492923"/>
                </a:lnTo>
                <a:lnTo>
                  <a:pt x="1323352" y="1500962"/>
                </a:lnTo>
                <a:lnTo>
                  <a:pt x="1367853" y="1507921"/>
                </a:lnTo>
                <a:lnTo>
                  <a:pt x="1412481" y="1513814"/>
                </a:lnTo>
                <a:lnTo>
                  <a:pt x="1457198" y="1518627"/>
                </a:lnTo>
                <a:lnTo>
                  <a:pt x="1502016" y="1522387"/>
                </a:lnTo>
                <a:lnTo>
                  <a:pt x="1546885" y="1525066"/>
                </a:lnTo>
                <a:lnTo>
                  <a:pt x="1591805" y="1526667"/>
                </a:lnTo>
                <a:lnTo>
                  <a:pt x="1636750" y="1527200"/>
                </a:lnTo>
                <a:lnTo>
                  <a:pt x="1681683" y="1526667"/>
                </a:lnTo>
                <a:lnTo>
                  <a:pt x="1726603" y="1525066"/>
                </a:lnTo>
                <a:lnTo>
                  <a:pt x="1771484" y="1522387"/>
                </a:lnTo>
                <a:lnTo>
                  <a:pt x="1816303" y="1518627"/>
                </a:lnTo>
                <a:lnTo>
                  <a:pt x="1861045" y="1513814"/>
                </a:lnTo>
                <a:lnTo>
                  <a:pt x="1905673" y="1507921"/>
                </a:lnTo>
                <a:lnTo>
                  <a:pt x="1950186" y="1500962"/>
                </a:lnTo>
                <a:lnTo>
                  <a:pt x="1994547" y="1492923"/>
                </a:lnTo>
                <a:lnTo>
                  <a:pt x="2038743" y="1483817"/>
                </a:lnTo>
                <a:lnTo>
                  <a:pt x="2082749" y="1473644"/>
                </a:lnTo>
                <a:lnTo>
                  <a:pt x="2126551" y="1462392"/>
                </a:lnTo>
                <a:lnTo>
                  <a:pt x="2170138" y="1450073"/>
                </a:lnTo>
                <a:lnTo>
                  <a:pt x="2213457" y="1436674"/>
                </a:lnTo>
                <a:lnTo>
                  <a:pt x="2256510" y="1422222"/>
                </a:lnTo>
                <a:lnTo>
                  <a:pt x="2299284" y="1406690"/>
                </a:lnTo>
                <a:lnTo>
                  <a:pt x="2341740" y="1390078"/>
                </a:lnTo>
                <a:lnTo>
                  <a:pt x="2383866" y="1372400"/>
                </a:lnTo>
                <a:lnTo>
                  <a:pt x="2425636" y="1353654"/>
                </a:lnTo>
                <a:lnTo>
                  <a:pt x="2467025" y="1333830"/>
                </a:lnTo>
                <a:lnTo>
                  <a:pt x="2508021" y="1312951"/>
                </a:lnTo>
                <a:lnTo>
                  <a:pt x="2548610" y="1290980"/>
                </a:lnTo>
                <a:lnTo>
                  <a:pt x="2588768" y="1267955"/>
                </a:lnTo>
                <a:lnTo>
                  <a:pt x="2628455" y="1243850"/>
                </a:lnTo>
                <a:lnTo>
                  <a:pt x="2667673" y="1218666"/>
                </a:lnTo>
                <a:lnTo>
                  <a:pt x="2706382" y="1192428"/>
                </a:lnTo>
                <a:lnTo>
                  <a:pt x="2744584" y="1165110"/>
                </a:lnTo>
                <a:lnTo>
                  <a:pt x="2782239" y="1136713"/>
                </a:lnTo>
                <a:lnTo>
                  <a:pt x="2819323" y="1107262"/>
                </a:lnTo>
                <a:lnTo>
                  <a:pt x="2855836" y="1076731"/>
                </a:lnTo>
                <a:lnTo>
                  <a:pt x="2891752" y="1045121"/>
                </a:lnTo>
                <a:lnTo>
                  <a:pt x="2927032" y="1012444"/>
                </a:lnTo>
                <a:lnTo>
                  <a:pt x="2961678" y="978700"/>
                </a:lnTo>
                <a:lnTo>
                  <a:pt x="2995447" y="944092"/>
                </a:lnTo>
                <a:lnTo>
                  <a:pt x="3028150" y="908837"/>
                </a:lnTo>
                <a:lnTo>
                  <a:pt x="3059773" y="872947"/>
                </a:lnTo>
                <a:lnTo>
                  <a:pt x="3090329" y="836460"/>
                </a:lnTo>
                <a:lnTo>
                  <a:pt x="3119805" y="799388"/>
                </a:lnTo>
                <a:lnTo>
                  <a:pt x="3148215" y="761746"/>
                </a:lnTo>
                <a:lnTo>
                  <a:pt x="3175546" y="723569"/>
                </a:lnTo>
                <a:lnTo>
                  <a:pt x="3201809" y="684872"/>
                </a:lnTo>
                <a:lnTo>
                  <a:pt x="3226993" y="645668"/>
                </a:lnTo>
                <a:lnTo>
                  <a:pt x="3251111" y="605980"/>
                </a:lnTo>
                <a:lnTo>
                  <a:pt x="3274149" y="565835"/>
                </a:lnTo>
                <a:lnTo>
                  <a:pt x="3296107" y="525259"/>
                </a:lnTo>
                <a:lnTo>
                  <a:pt x="3317011" y="484263"/>
                </a:lnTo>
                <a:lnTo>
                  <a:pt x="3336823" y="442874"/>
                </a:lnTo>
                <a:lnTo>
                  <a:pt x="3355568" y="401104"/>
                </a:lnTo>
                <a:lnTo>
                  <a:pt x="3373247" y="358978"/>
                </a:lnTo>
                <a:lnTo>
                  <a:pt x="3389846" y="316509"/>
                </a:lnTo>
                <a:lnTo>
                  <a:pt x="3405378" y="273735"/>
                </a:lnTo>
                <a:lnTo>
                  <a:pt x="3419830" y="230670"/>
                </a:lnTo>
                <a:lnTo>
                  <a:pt x="3433216" y="187337"/>
                </a:lnTo>
                <a:lnTo>
                  <a:pt x="3445535" y="143751"/>
                </a:lnTo>
                <a:lnTo>
                  <a:pt x="3456775" y="99936"/>
                </a:lnTo>
                <a:lnTo>
                  <a:pt x="3466935" y="55905"/>
                </a:lnTo>
                <a:lnTo>
                  <a:pt x="3476040" y="11684"/>
                </a:lnTo>
                <a:lnTo>
                  <a:pt x="3478149" y="0"/>
                </a:lnTo>
                <a:close/>
              </a:path>
            </a:pathLst>
          </a:custGeom>
          <a:solidFill>
            <a:srgbClr val="00FFFF">
              <a:alpha val="10198"/>
            </a:srgbClr>
          </a:solidFill>
        </p:spPr>
        <p:txBody>
          <a:bodyPr wrap="square" lIns="0" tIns="0" rIns="0" bIns="0" rtlCol="0"/>
          <a:lstStyle/>
          <a:p>
            <a:endParaRPr/>
          </a:p>
        </p:txBody>
      </p:sp>
      <p:pic>
        <p:nvPicPr>
          <p:cNvPr id="58" name="object 58"/>
          <p:cNvPicPr/>
          <p:nvPr/>
        </p:nvPicPr>
        <p:blipFill>
          <a:blip r:embed="rId37" cstate="print"/>
          <a:stretch>
            <a:fillRect/>
          </a:stretch>
        </p:blipFill>
        <p:spPr>
          <a:xfrm>
            <a:off x="3861757" y="140896"/>
            <a:ext cx="69443" cy="68600"/>
          </a:xfrm>
          <a:prstGeom prst="rect">
            <a:avLst/>
          </a:prstGeom>
        </p:spPr>
      </p:pic>
      <p:pic>
        <p:nvPicPr>
          <p:cNvPr id="59" name="object 59"/>
          <p:cNvPicPr/>
          <p:nvPr/>
        </p:nvPicPr>
        <p:blipFill>
          <a:blip r:embed="rId38" cstate="print"/>
          <a:stretch>
            <a:fillRect/>
          </a:stretch>
        </p:blipFill>
        <p:spPr>
          <a:xfrm>
            <a:off x="156422" y="0"/>
            <a:ext cx="2960364" cy="1174964"/>
          </a:xfrm>
          <a:prstGeom prst="rect">
            <a:avLst/>
          </a:prstGeom>
        </p:spPr>
      </p:pic>
      <p:pic>
        <p:nvPicPr>
          <p:cNvPr id="60" name="object 60"/>
          <p:cNvPicPr/>
          <p:nvPr/>
        </p:nvPicPr>
        <p:blipFill>
          <a:blip r:embed="rId39" cstate="print"/>
          <a:stretch>
            <a:fillRect/>
          </a:stretch>
        </p:blipFill>
        <p:spPr>
          <a:xfrm>
            <a:off x="2232978" y="1244757"/>
            <a:ext cx="169583" cy="170604"/>
          </a:xfrm>
          <a:prstGeom prst="rect">
            <a:avLst/>
          </a:prstGeom>
        </p:spPr>
      </p:pic>
      <p:pic>
        <p:nvPicPr>
          <p:cNvPr id="61" name="object 61"/>
          <p:cNvPicPr/>
          <p:nvPr/>
        </p:nvPicPr>
        <p:blipFill>
          <a:blip r:embed="rId40" cstate="print"/>
          <a:stretch>
            <a:fillRect/>
          </a:stretch>
        </p:blipFill>
        <p:spPr>
          <a:xfrm>
            <a:off x="652780" y="1414169"/>
            <a:ext cx="246477" cy="245766"/>
          </a:xfrm>
          <a:prstGeom prst="rect">
            <a:avLst/>
          </a:prstGeom>
        </p:spPr>
      </p:pic>
      <p:grpSp>
        <p:nvGrpSpPr>
          <p:cNvPr id="62" name="object 62"/>
          <p:cNvGrpSpPr/>
          <p:nvPr/>
        </p:nvGrpSpPr>
        <p:grpSpPr>
          <a:xfrm>
            <a:off x="225692" y="0"/>
            <a:ext cx="3395345" cy="1178560"/>
            <a:chOff x="225692" y="0"/>
            <a:chExt cx="3395345" cy="1178560"/>
          </a:xfrm>
        </p:grpSpPr>
        <p:sp>
          <p:nvSpPr>
            <p:cNvPr id="63" name="object 63"/>
            <p:cNvSpPr/>
            <p:nvPr/>
          </p:nvSpPr>
          <p:spPr>
            <a:xfrm>
              <a:off x="329409" y="0"/>
              <a:ext cx="2787015" cy="1177925"/>
            </a:xfrm>
            <a:custGeom>
              <a:avLst/>
              <a:gdLst/>
              <a:ahLst/>
              <a:cxnLst/>
              <a:rect l="l" t="t" r="r" b="b"/>
              <a:pathLst>
                <a:path w="2787015" h="1177925">
                  <a:moveTo>
                    <a:pt x="318304" y="811683"/>
                  </a:moveTo>
                  <a:lnTo>
                    <a:pt x="281291" y="779191"/>
                  </a:lnTo>
                  <a:lnTo>
                    <a:pt x="245373" y="745445"/>
                  </a:lnTo>
                  <a:lnTo>
                    <a:pt x="210571" y="710483"/>
                  </a:lnTo>
                  <a:lnTo>
                    <a:pt x="176905" y="674340"/>
                  </a:lnTo>
                  <a:lnTo>
                    <a:pt x="144399" y="637052"/>
                  </a:lnTo>
                  <a:lnTo>
                    <a:pt x="113073" y="598654"/>
                  </a:lnTo>
                  <a:lnTo>
                    <a:pt x="82948" y="559182"/>
                  </a:lnTo>
                  <a:lnTo>
                    <a:pt x="54047" y="518672"/>
                  </a:lnTo>
                  <a:lnTo>
                    <a:pt x="26390" y="477160"/>
                  </a:lnTo>
                  <a:lnTo>
                    <a:pt x="0" y="434682"/>
                  </a:lnTo>
                  <a:lnTo>
                    <a:pt x="43129" y="416870"/>
                  </a:lnTo>
                  <a:lnTo>
                    <a:pt x="89988" y="395759"/>
                  </a:lnTo>
                  <a:lnTo>
                    <a:pt x="138832" y="371516"/>
                  </a:lnTo>
                  <a:lnTo>
                    <a:pt x="187913" y="344309"/>
                  </a:lnTo>
                  <a:lnTo>
                    <a:pt x="235485" y="314306"/>
                  </a:lnTo>
                  <a:lnTo>
                    <a:pt x="279801" y="281674"/>
                  </a:lnTo>
                  <a:lnTo>
                    <a:pt x="319117" y="246582"/>
                  </a:lnTo>
                  <a:lnTo>
                    <a:pt x="351685" y="209197"/>
                  </a:lnTo>
                  <a:lnTo>
                    <a:pt x="410432" y="130113"/>
                  </a:lnTo>
                  <a:lnTo>
                    <a:pt x="428954" y="106331"/>
                  </a:lnTo>
                  <a:lnTo>
                    <a:pt x="444414" y="88734"/>
                  </a:lnTo>
                  <a:lnTo>
                    <a:pt x="459943" y="74084"/>
                  </a:lnTo>
                  <a:lnTo>
                    <a:pt x="478671" y="59139"/>
                  </a:lnTo>
                  <a:lnTo>
                    <a:pt x="538242" y="15404"/>
                  </a:lnTo>
                  <a:lnTo>
                    <a:pt x="558815" y="0"/>
                  </a:lnTo>
                  <a:lnTo>
                    <a:pt x="1380339" y="0"/>
                  </a:lnTo>
                  <a:lnTo>
                    <a:pt x="1367226" y="7995"/>
                  </a:lnTo>
                  <a:lnTo>
                    <a:pt x="1285333" y="46607"/>
                  </a:lnTo>
                  <a:lnTo>
                    <a:pt x="1242973" y="73279"/>
                  </a:lnTo>
                  <a:lnTo>
                    <a:pt x="1203329" y="105850"/>
                  </a:lnTo>
                  <a:lnTo>
                    <a:pt x="1166366" y="144684"/>
                  </a:lnTo>
                  <a:lnTo>
                    <a:pt x="1132053" y="190147"/>
                  </a:lnTo>
                  <a:lnTo>
                    <a:pt x="1100356" y="242603"/>
                  </a:lnTo>
                  <a:lnTo>
                    <a:pt x="1068301" y="291296"/>
                  </a:lnTo>
                  <a:lnTo>
                    <a:pt x="1033463" y="327529"/>
                  </a:lnTo>
                  <a:lnTo>
                    <a:pt x="996639" y="354748"/>
                  </a:lnTo>
                  <a:lnTo>
                    <a:pt x="958623" y="376400"/>
                  </a:lnTo>
                  <a:lnTo>
                    <a:pt x="920209" y="395930"/>
                  </a:lnTo>
                  <a:lnTo>
                    <a:pt x="882192" y="416786"/>
                  </a:lnTo>
                  <a:lnTo>
                    <a:pt x="854839" y="440665"/>
                  </a:lnTo>
                  <a:lnTo>
                    <a:pt x="834305" y="471951"/>
                  </a:lnTo>
                  <a:lnTo>
                    <a:pt x="816315" y="508414"/>
                  </a:lnTo>
                  <a:lnTo>
                    <a:pt x="796594" y="547819"/>
                  </a:lnTo>
                  <a:lnTo>
                    <a:pt x="770867" y="587934"/>
                  </a:lnTo>
                  <a:lnTo>
                    <a:pt x="734859" y="626525"/>
                  </a:lnTo>
                  <a:lnTo>
                    <a:pt x="684295" y="661360"/>
                  </a:lnTo>
                  <a:lnTo>
                    <a:pt x="629984" y="686316"/>
                  </a:lnTo>
                  <a:lnTo>
                    <a:pt x="584099" y="699586"/>
                  </a:lnTo>
                  <a:lnTo>
                    <a:pt x="544407" y="705405"/>
                  </a:lnTo>
                  <a:lnTo>
                    <a:pt x="508677" y="708010"/>
                  </a:lnTo>
                  <a:lnTo>
                    <a:pt x="474678" y="711638"/>
                  </a:lnTo>
                  <a:lnTo>
                    <a:pt x="402947" y="738907"/>
                  </a:lnTo>
                  <a:lnTo>
                    <a:pt x="360179" y="770821"/>
                  </a:lnTo>
                  <a:lnTo>
                    <a:pt x="339074" y="790581"/>
                  </a:lnTo>
                  <a:lnTo>
                    <a:pt x="318304" y="811683"/>
                  </a:lnTo>
                  <a:close/>
                </a:path>
                <a:path w="2787015" h="1177925">
                  <a:moveTo>
                    <a:pt x="1303749" y="1177498"/>
                  </a:moveTo>
                  <a:lnTo>
                    <a:pt x="1253776" y="1176695"/>
                  </a:lnTo>
                  <a:lnTo>
                    <a:pt x="1204074" y="1174368"/>
                  </a:lnTo>
                  <a:lnTo>
                    <a:pt x="1242660" y="1145272"/>
                  </a:lnTo>
                  <a:lnTo>
                    <a:pt x="1282123" y="1112671"/>
                  </a:lnTo>
                  <a:lnTo>
                    <a:pt x="1321440" y="1077293"/>
                  </a:lnTo>
                  <a:lnTo>
                    <a:pt x="1359589" y="1039871"/>
                  </a:lnTo>
                  <a:lnTo>
                    <a:pt x="1395548" y="1001133"/>
                  </a:lnTo>
                  <a:lnTo>
                    <a:pt x="1428296" y="961812"/>
                  </a:lnTo>
                  <a:lnTo>
                    <a:pt x="1486681" y="881442"/>
                  </a:lnTo>
                  <a:lnTo>
                    <a:pt x="1516093" y="846482"/>
                  </a:lnTo>
                  <a:lnTo>
                    <a:pt x="1545950" y="816476"/>
                  </a:lnTo>
                  <a:lnTo>
                    <a:pt x="1577151" y="790142"/>
                  </a:lnTo>
                  <a:lnTo>
                    <a:pt x="1610598" y="766199"/>
                  </a:lnTo>
                  <a:lnTo>
                    <a:pt x="1647192" y="743365"/>
                  </a:lnTo>
                  <a:lnTo>
                    <a:pt x="1687835" y="720360"/>
                  </a:lnTo>
                  <a:lnTo>
                    <a:pt x="1843067" y="637499"/>
                  </a:lnTo>
                  <a:lnTo>
                    <a:pt x="1885199" y="610674"/>
                  </a:lnTo>
                  <a:lnTo>
                    <a:pt x="1917580" y="581692"/>
                  </a:lnTo>
                  <a:lnTo>
                    <a:pt x="1941971" y="550980"/>
                  </a:lnTo>
                  <a:lnTo>
                    <a:pt x="1973830" y="486072"/>
                  </a:lnTo>
                  <a:lnTo>
                    <a:pt x="1994866" y="419366"/>
                  </a:lnTo>
                  <a:lnTo>
                    <a:pt x="2005730" y="386406"/>
                  </a:lnTo>
                  <a:lnTo>
                    <a:pt x="2036954" y="323404"/>
                  </a:lnTo>
                  <a:lnTo>
                    <a:pt x="2092583" y="267141"/>
                  </a:lnTo>
                  <a:lnTo>
                    <a:pt x="2133953" y="242602"/>
                  </a:lnTo>
                  <a:lnTo>
                    <a:pt x="2202597" y="204348"/>
                  </a:lnTo>
                  <a:lnTo>
                    <a:pt x="2257508" y="165185"/>
                  </a:lnTo>
                  <a:lnTo>
                    <a:pt x="2300153" y="125771"/>
                  </a:lnTo>
                  <a:lnTo>
                    <a:pt x="2331999" y="86762"/>
                  </a:lnTo>
                  <a:lnTo>
                    <a:pt x="2354512" y="48815"/>
                  </a:lnTo>
                  <a:lnTo>
                    <a:pt x="2369161" y="12588"/>
                  </a:lnTo>
                  <a:lnTo>
                    <a:pt x="2372229" y="0"/>
                  </a:lnTo>
                  <a:lnTo>
                    <a:pt x="2786670" y="0"/>
                  </a:lnTo>
                  <a:lnTo>
                    <a:pt x="2773550" y="52523"/>
                  </a:lnTo>
                  <a:lnTo>
                    <a:pt x="2761015" y="96177"/>
                  </a:lnTo>
                  <a:lnTo>
                    <a:pt x="2747208" y="139349"/>
                  </a:lnTo>
                  <a:lnTo>
                    <a:pt x="2732146" y="182014"/>
                  </a:lnTo>
                  <a:lnTo>
                    <a:pt x="2715848" y="224145"/>
                  </a:lnTo>
                  <a:lnTo>
                    <a:pt x="2698332" y="265718"/>
                  </a:lnTo>
                  <a:lnTo>
                    <a:pt x="2679616" y="306705"/>
                  </a:lnTo>
                  <a:lnTo>
                    <a:pt x="2659720" y="347083"/>
                  </a:lnTo>
                  <a:lnTo>
                    <a:pt x="2638660" y="386825"/>
                  </a:lnTo>
                  <a:lnTo>
                    <a:pt x="2616456" y="425906"/>
                  </a:lnTo>
                  <a:lnTo>
                    <a:pt x="2593125" y="464300"/>
                  </a:lnTo>
                  <a:lnTo>
                    <a:pt x="2568687" y="501981"/>
                  </a:lnTo>
                  <a:lnTo>
                    <a:pt x="2543159" y="538924"/>
                  </a:lnTo>
                  <a:lnTo>
                    <a:pt x="2516559" y="575104"/>
                  </a:lnTo>
                  <a:lnTo>
                    <a:pt x="2488907" y="610494"/>
                  </a:lnTo>
                  <a:lnTo>
                    <a:pt x="2460219" y="645069"/>
                  </a:lnTo>
                  <a:lnTo>
                    <a:pt x="2430516" y="678803"/>
                  </a:lnTo>
                  <a:lnTo>
                    <a:pt x="2399814" y="711672"/>
                  </a:lnTo>
                  <a:lnTo>
                    <a:pt x="2368133" y="743648"/>
                  </a:lnTo>
                  <a:lnTo>
                    <a:pt x="2335489" y="774708"/>
                  </a:lnTo>
                  <a:lnTo>
                    <a:pt x="2301903" y="804824"/>
                  </a:lnTo>
                  <a:lnTo>
                    <a:pt x="2267392" y="833972"/>
                  </a:lnTo>
                  <a:lnTo>
                    <a:pt x="2231975" y="862125"/>
                  </a:lnTo>
                  <a:lnTo>
                    <a:pt x="2195669" y="889259"/>
                  </a:lnTo>
                  <a:lnTo>
                    <a:pt x="2158493" y="915347"/>
                  </a:lnTo>
                  <a:lnTo>
                    <a:pt x="2120466" y="940364"/>
                  </a:lnTo>
                  <a:lnTo>
                    <a:pt x="2081606" y="964285"/>
                  </a:lnTo>
                  <a:lnTo>
                    <a:pt x="2041930" y="987083"/>
                  </a:lnTo>
                  <a:lnTo>
                    <a:pt x="2001458" y="1008733"/>
                  </a:lnTo>
                  <a:lnTo>
                    <a:pt x="1960208" y="1029210"/>
                  </a:lnTo>
                  <a:lnTo>
                    <a:pt x="1918197" y="1048488"/>
                  </a:lnTo>
                  <a:lnTo>
                    <a:pt x="1875445" y="1066541"/>
                  </a:lnTo>
                  <a:lnTo>
                    <a:pt x="1831970" y="1083344"/>
                  </a:lnTo>
                  <a:lnTo>
                    <a:pt x="1787789" y="1098871"/>
                  </a:lnTo>
                  <a:lnTo>
                    <a:pt x="1742922" y="1113097"/>
                  </a:lnTo>
                  <a:lnTo>
                    <a:pt x="1697386" y="1125996"/>
                  </a:lnTo>
                  <a:lnTo>
                    <a:pt x="1651200" y="1137541"/>
                  </a:lnTo>
                  <a:lnTo>
                    <a:pt x="1604382" y="1147709"/>
                  </a:lnTo>
                  <a:lnTo>
                    <a:pt x="1556951" y="1156472"/>
                  </a:lnTo>
                  <a:lnTo>
                    <a:pt x="1505935" y="1164225"/>
                  </a:lnTo>
                  <a:lnTo>
                    <a:pt x="1455086" y="1170142"/>
                  </a:lnTo>
                  <a:lnTo>
                    <a:pt x="1404425" y="1174284"/>
                  </a:lnTo>
                  <a:lnTo>
                    <a:pt x="1353972" y="1176716"/>
                  </a:lnTo>
                  <a:lnTo>
                    <a:pt x="1303749" y="1177498"/>
                  </a:lnTo>
                  <a:close/>
                </a:path>
              </a:pathLst>
            </a:custGeom>
            <a:solidFill>
              <a:srgbClr val="13A2FE">
                <a:alpha val="54899"/>
              </a:srgbClr>
            </a:solidFill>
          </p:spPr>
          <p:txBody>
            <a:bodyPr wrap="square" lIns="0" tIns="0" rIns="0" bIns="0" rtlCol="0"/>
            <a:lstStyle/>
            <a:p>
              <a:endParaRPr/>
            </a:p>
          </p:txBody>
        </p:sp>
        <p:sp>
          <p:nvSpPr>
            <p:cNvPr id="64" name="object 64"/>
            <p:cNvSpPr/>
            <p:nvPr/>
          </p:nvSpPr>
          <p:spPr>
            <a:xfrm>
              <a:off x="225692" y="0"/>
              <a:ext cx="2890520" cy="1178560"/>
            </a:xfrm>
            <a:custGeom>
              <a:avLst/>
              <a:gdLst/>
              <a:ahLst/>
              <a:cxnLst/>
              <a:rect l="l" t="t" r="r" b="b"/>
              <a:pathLst>
                <a:path w="2890520" h="1178560">
                  <a:moveTo>
                    <a:pt x="257504" y="649430"/>
                  </a:moveTo>
                  <a:lnTo>
                    <a:pt x="225928" y="611675"/>
                  </a:lnTo>
                  <a:lnTo>
                    <a:pt x="195589" y="572874"/>
                  </a:lnTo>
                  <a:lnTo>
                    <a:pt x="166509" y="533058"/>
                  </a:lnTo>
                  <a:lnTo>
                    <a:pt x="138709" y="492253"/>
                  </a:lnTo>
                  <a:lnTo>
                    <a:pt x="112211" y="450490"/>
                  </a:lnTo>
                  <a:lnTo>
                    <a:pt x="87036" y="407796"/>
                  </a:lnTo>
                  <a:lnTo>
                    <a:pt x="63206" y="364200"/>
                  </a:lnTo>
                  <a:lnTo>
                    <a:pt x="40742" y="319730"/>
                  </a:lnTo>
                  <a:lnTo>
                    <a:pt x="19666" y="274416"/>
                  </a:lnTo>
                  <a:lnTo>
                    <a:pt x="0" y="228286"/>
                  </a:lnTo>
                  <a:lnTo>
                    <a:pt x="45928" y="217190"/>
                  </a:lnTo>
                  <a:lnTo>
                    <a:pt x="95837" y="203493"/>
                  </a:lnTo>
                  <a:lnTo>
                    <a:pt x="148010" y="187056"/>
                  </a:lnTo>
                  <a:lnTo>
                    <a:pt x="200728" y="167739"/>
                  </a:lnTo>
                  <a:lnTo>
                    <a:pt x="252272" y="145402"/>
                  </a:lnTo>
                  <a:lnTo>
                    <a:pt x="300925" y="119906"/>
                  </a:lnTo>
                  <a:lnTo>
                    <a:pt x="344967" y="91110"/>
                  </a:lnTo>
                  <a:lnTo>
                    <a:pt x="382680" y="58874"/>
                  </a:lnTo>
                  <a:lnTo>
                    <a:pt x="441882" y="0"/>
                  </a:lnTo>
                  <a:lnTo>
                    <a:pt x="1447585" y="0"/>
                  </a:lnTo>
                  <a:lnTo>
                    <a:pt x="1414805" y="13711"/>
                  </a:lnTo>
                  <a:lnTo>
                    <a:pt x="1328344" y="40056"/>
                  </a:lnTo>
                  <a:lnTo>
                    <a:pt x="1282667" y="60244"/>
                  </a:lnTo>
                  <a:lnTo>
                    <a:pt x="1238646" y="86463"/>
                  </a:lnTo>
                  <a:lnTo>
                    <a:pt x="1196214" y="119145"/>
                  </a:lnTo>
                  <a:lnTo>
                    <a:pt x="1155306" y="158719"/>
                  </a:lnTo>
                  <a:lnTo>
                    <a:pt x="1115854" y="205618"/>
                  </a:lnTo>
                  <a:lnTo>
                    <a:pt x="1076651" y="248761"/>
                  </a:lnTo>
                  <a:lnTo>
                    <a:pt x="1036687" y="279145"/>
                  </a:lnTo>
                  <a:lnTo>
                    <a:pt x="996192" y="300316"/>
                  </a:lnTo>
                  <a:lnTo>
                    <a:pt x="955399" y="315820"/>
                  </a:lnTo>
                  <a:lnTo>
                    <a:pt x="914541" y="329203"/>
                  </a:lnTo>
                  <a:lnTo>
                    <a:pt x="873847" y="344011"/>
                  </a:lnTo>
                  <a:lnTo>
                    <a:pt x="843202" y="363851"/>
                  </a:lnTo>
                  <a:lnTo>
                    <a:pt x="818167" y="391851"/>
                  </a:lnTo>
                  <a:lnTo>
                    <a:pt x="794863" y="425214"/>
                  </a:lnTo>
                  <a:lnTo>
                    <a:pt x="769411" y="461145"/>
                  </a:lnTo>
                  <a:lnTo>
                    <a:pt x="737931" y="496845"/>
                  </a:lnTo>
                  <a:lnTo>
                    <a:pt x="696547" y="529520"/>
                  </a:lnTo>
                  <a:lnTo>
                    <a:pt x="641378" y="556372"/>
                  </a:lnTo>
                  <a:lnTo>
                    <a:pt x="583664" y="572936"/>
                  </a:lnTo>
                  <a:lnTo>
                    <a:pt x="573407" y="574285"/>
                  </a:lnTo>
                  <a:lnTo>
                    <a:pt x="426842" y="574285"/>
                  </a:lnTo>
                  <a:lnTo>
                    <a:pt x="391443" y="577597"/>
                  </a:lnTo>
                  <a:lnTo>
                    <a:pt x="351685" y="589778"/>
                  </a:lnTo>
                  <a:lnTo>
                    <a:pt x="328754" y="601279"/>
                  </a:lnTo>
                  <a:lnTo>
                    <a:pt x="305042" y="615577"/>
                  </a:lnTo>
                  <a:lnTo>
                    <a:pt x="281105" y="631888"/>
                  </a:lnTo>
                  <a:lnTo>
                    <a:pt x="257504" y="649430"/>
                  </a:lnTo>
                  <a:close/>
                </a:path>
                <a:path w="2890520" h="1178560">
                  <a:moveTo>
                    <a:pt x="1430583" y="1177947"/>
                  </a:moveTo>
                  <a:lnTo>
                    <a:pt x="1379139" y="1177589"/>
                  </a:lnTo>
                  <a:lnTo>
                    <a:pt x="1328071" y="1175519"/>
                  </a:lnTo>
                  <a:lnTo>
                    <a:pt x="1277462" y="1171780"/>
                  </a:lnTo>
                  <a:lnTo>
                    <a:pt x="1227395" y="1166413"/>
                  </a:lnTo>
                  <a:lnTo>
                    <a:pt x="1177954" y="1159460"/>
                  </a:lnTo>
                  <a:lnTo>
                    <a:pt x="1129222" y="1150963"/>
                  </a:lnTo>
                  <a:lnTo>
                    <a:pt x="1081282" y="1140963"/>
                  </a:lnTo>
                  <a:lnTo>
                    <a:pt x="1123723" y="1117683"/>
                  </a:lnTo>
                  <a:lnTo>
                    <a:pt x="1167541" y="1091168"/>
                  </a:lnTo>
                  <a:lnTo>
                    <a:pt x="1211630" y="1061982"/>
                  </a:lnTo>
                  <a:lnTo>
                    <a:pt x="1254884" y="1030688"/>
                  </a:lnTo>
                  <a:lnTo>
                    <a:pt x="1296199" y="997850"/>
                  </a:lnTo>
                  <a:lnTo>
                    <a:pt x="1334470" y="964031"/>
                  </a:lnTo>
                  <a:lnTo>
                    <a:pt x="1368591" y="929794"/>
                  </a:lnTo>
                  <a:lnTo>
                    <a:pt x="1404358" y="893493"/>
                  </a:lnTo>
                  <a:lnTo>
                    <a:pt x="1438708" y="863299"/>
                  </a:lnTo>
                  <a:lnTo>
                    <a:pt x="1472730" y="838086"/>
                  </a:lnTo>
                  <a:lnTo>
                    <a:pt x="1507510" y="816732"/>
                  </a:lnTo>
                  <a:lnTo>
                    <a:pt x="1544135" y="798112"/>
                  </a:lnTo>
                  <a:lnTo>
                    <a:pt x="1583693" y="781103"/>
                  </a:lnTo>
                  <a:lnTo>
                    <a:pt x="1627271" y="764581"/>
                  </a:lnTo>
                  <a:lnTo>
                    <a:pt x="1792997" y="706695"/>
                  </a:lnTo>
                  <a:lnTo>
                    <a:pt x="1838670" y="686500"/>
                  </a:lnTo>
                  <a:lnTo>
                    <a:pt x="1875019" y="662714"/>
                  </a:lnTo>
                  <a:lnTo>
                    <a:pt x="1903724" y="636025"/>
                  </a:lnTo>
                  <a:lnTo>
                    <a:pt x="1944919" y="576688"/>
                  </a:lnTo>
                  <a:lnTo>
                    <a:pt x="1975696" y="513988"/>
                  </a:lnTo>
                  <a:lnTo>
                    <a:pt x="1991377" y="483096"/>
                  </a:lnTo>
                  <a:lnTo>
                    <a:pt x="2031726" y="425665"/>
                  </a:lnTo>
                  <a:lnTo>
                    <a:pt x="2095256" y="378621"/>
                  </a:lnTo>
                  <a:lnTo>
                    <a:pt x="2139913" y="360713"/>
                  </a:lnTo>
                  <a:lnTo>
                    <a:pt x="2213626" y="333453"/>
                  </a:lnTo>
                  <a:lnTo>
                    <a:pt x="2273844" y="303242"/>
                  </a:lnTo>
                  <a:lnTo>
                    <a:pt x="2321935" y="270935"/>
                  </a:lnTo>
                  <a:lnTo>
                    <a:pt x="2359269" y="237383"/>
                  </a:lnTo>
                  <a:lnTo>
                    <a:pt x="2387215" y="203439"/>
                  </a:lnTo>
                  <a:lnTo>
                    <a:pt x="2407142" y="169957"/>
                  </a:lnTo>
                  <a:lnTo>
                    <a:pt x="2428414" y="107789"/>
                  </a:lnTo>
                  <a:lnTo>
                    <a:pt x="2436902" y="41952"/>
                  </a:lnTo>
                  <a:lnTo>
                    <a:pt x="2444962" y="8961"/>
                  </a:lnTo>
                  <a:lnTo>
                    <a:pt x="2449653" y="0"/>
                  </a:lnTo>
                  <a:lnTo>
                    <a:pt x="2890316" y="0"/>
                  </a:lnTo>
                  <a:lnTo>
                    <a:pt x="2876590" y="55299"/>
                  </a:lnTo>
                  <a:lnTo>
                    <a:pt x="2863871" y="99590"/>
                  </a:lnTo>
                  <a:lnTo>
                    <a:pt x="2849855" y="143324"/>
                  </a:lnTo>
                  <a:lnTo>
                    <a:pt x="2834566" y="186479"/>
                  </a:lnTo>
                  <a:lnTo>
                    <a:pt x="2818024" y="229032"/>
                  </a:lnTo>
                  <a:lnTo>
                    <a:pt x="2800253" y="270960"/>
                  </a:lnTo>
                  <a:lnTo>
                    <a:pt x="2781273" y="312240"/>
                  </a:lnTo>
                  <a:lnTo>
                    <a:pt x="2761108" y="352851"/>
                  </a:lnTo>
                  <a:lnTo>
                    <a:pt x="2739778" y="392768"/>
                  </a:lnTo>
                  <a:lnTo>
                    <a:pt x="2717306" y="431971"/>
                  </a:lnTo>
                  <a:lnTo>
                    <a:pt x="2693714" y="470436"/>
                  </a:lnTo>
                  <a:lnTo>
                    <a:pt x="2669023" y="508141"/>
                  </a:lnTo>
                  <a:lnTo>
                    <a:pt x="2643257" y="545062"/>
                  </a:lnTo>
                  <a:lnTo>
                    <a:pt x="2616436" y="581179"/>
                  </a:lnTo>
                  <a:lnTo>
                    <a:pt x="2588583" y="616466"/>
                  </a:lnTo>
                  <a:lnTo>
                    <a:pt x="2559719" y="650903"/>
                  </a:lnTo>
                  <a:lnTo>
                    <a:pt x="2529867" y="684467"/>
                  </a:lnTo>
                  <a:lnTo>
                    <a:pt x="2499049" y="717135"/>
                  </a:lnTo>
                  <a:lnTo>
                    <a:pt x="2467287" y="748884"/>
                  </a:lnTo>
                  <a:lnTo>
                    <a:pt x="2434602" y="779692"/>
                  </a:lnTo>
                  <a:lnTo>
                    <a:pt x="2401016" y="809536"/>
                  </a:lnTo>
                  <a:lnTo>
                    <a:pt x="2366553" y="838393"/>
                  </a:lnTo>
                  <a:lnTo>
                    <a:pt x="2331232" y="866242"/>
                  </a:lnTo>
                  <a:lnTo>
                    <a:pt x="2295078" y="893059"/>
                  </a:lnTo>
                  <a:lnTo>
                    <a:pt x="2258110" y="918822"/>
                  </a:lnTo>
                  <a:lnTo>
                    <a:pt x="2220353" y="943507"/>
                  </a:lnTo>
                  <a:lnTo>
                    <a:pt x="2181826" y="967094"/>
                  </a:lnTo>
                  <a:lnTo>
                    <a:pt x="2142553" y="989558"/>
                  </a:lnTo>
                  <a:lnTo>
                    <a:pt x="2102556" y="1010878"/>
                  </a:lnTo>
                  <a:lnTo>
                    <a:pt x="2061855" y="1031031"/>
                  </a:lnTo>
                  <a:lnTo>
                    <a:pt x="2020475" y="1049993"/>
                  </a:lnTo>
                  <a:lnTo>
                    <a:pt x="1978435" y="1067744"/>
                  </a:lnTo>
                  <a:lnTo>
                    <a:pt x="1935759" y="1084259"/>
                  </a:lnTo>
                  <a:lnTo>
                    <a:pt x="1892468" y="1099516"/>
                  </a:lnTo>
                  <a:lnTo>
                    <a:pt x="1848584" y="1113493"/>
                  </a:lnTo>
                  <a:lnTo>
                    <a:pt x="1804129" y="1126168"/>
                  </a:lnTo>
                  <a:lnTo>
                    <a:pt x="1759126" y="1137517"/>
                  </a:lnTo>
                  <a:lnTo>
                    <a:pt x="1713596" y="1147517"/>
                  </a:lnTo>
                  <a:lnTo>
                    <a:pt x="1667561" y="1156148"/>
                  </a:lnTo>
                  <a:lnTo>
                    <a:pt x="1621043" y="1163384"/>
                  </a:lnTo>
                  <a:lnTo>
                    <a:pt x="1574064" y="1169205"/>
                  </a:lnTo>
                  <a:lnTo>
                    <a:pt x="1526647" y="1173588"/>
                  </a:lnTo>
                  <a:lnTo>
                    <a:pt x="1478812" y="1176509"/>
                  </a:lnTo>
                  <a:lnTo>
                    <a:pt x="1430583" y="1177947"/>
                  </a:lnTo>
                  <a:close/>
                </a:path>
                <a:path w="2890520" h="1178560">
                  <a:moveTo>
                    <a:pt x="536294" y="579169"/>
                  </a:moveTo>
                  <a:lnTo>
                    <a:pt x="496328" y="578911"/>
                  </a:lnTo>
                  <a:lnTo>
                    <a:pt x="460824" y="576004"/>
                  </a:lnTo>
                  <a:lnTo>
                    <a:pt x="426842" y="574285"/>
                  </a:lnTo>
                  <a:lnTo>
                    <a:pt x="573407" y="574285"/>
                  </a:lnTo>
                  <a:lnTo>
                    <a:pt x="536294" y="579169"/>
                  </a:lnTo>
                  <a:close/>
                </a:path>
              </a:pathLst>
            </a:custGeom>
            <a:solidFill>
              <a:srgbClr val="99FFFF">
                <a:alpha val="25099"/>
              </a:srgbClr>
            </a:solidFill>
          </p:spPr>
          <p:txBody>
            <a:bodyPr wrap="square" lIns="0" tIns="0" rIns="0" bIns="0" rtlCol="0"/>
            <a:lstStyle/>
            <a:p>
              <a:endParaRPr/>
            </a:p>
          </p:txBody>
        </p:sp>
        <p:sp>
          <p:nvSpPr>
            <p:cNvPr id="65" name="object 65"/>
            <p:cNvSpPr/>
            <p:nvPr/>
          </p:nvSpPr>
          <p:spPr>
            <a:xfrm>
              <a:off x="1171814" y="0"/>
              <a:ext cx="1945005" cy="1174750"/>
            </a:xfrm>
            <a:custGeom>
              <a:avLst/>
              <a:gdLst/>
              <a:ahLst/>
              <a:cxnLst/>
              <a:rect l="l" t="t" r="r" b="b"/>
              <a:pathLst>
                <a:path w="1945005" h="1174750">
                  <a:moveTo>
                    <a:pt x="11176" y="768734"/>
                  </a:moveTo>
                  <a:lnTo>
                    <a:pt x="4638" y="739168"/>
                  </a:lnTo>
                  <a:lnTo>
                    <a:pt x="0" y="670009"/>
                  </a:lnTo>
                  <a:lnTo>
                    <a:pt x="19726" y="590560"/>
                  </a:lnTo>
                  <a:lnTo>
                    <a:pt x="86282" y="530125"/>
                  </a:lnTo>
                  <a:lnTo>
                    <a:pt x="122790" y="507849"/>
                  </a:lnTo>
                  <a:lnTo>
                    <a:pt x="147250" y="478286"/>
                  </a:lnTo>
                  <a:lnTo>
                    <a:pt x="162005" y="442459"/>
                  </a:lnTo>
                  <a:lnTo>
                    <a:pt x="169402" y="401388"/>
                  </a:lnTo>
                  <a:lnTo>
                    <a:pt x="171785" y="356095"/>
                  </a:lnTo>
                  <a:lnTo>
                    <a:pt x="171546" y="315675"/>
                  </a:lnTo>
                  <a:lnTo>
                    <a:pt x="171420" y="301114"/>
                  </a:lnTo>
                  <a:lnTo>
                    <a:pt x="170888" y="256927"/>
                  </a:lnTo>
                  <a:lnTo>
                    <a:pt x="172300" y="205094"/>
                  </a:lnTo>
                  <a:lnTo>
                    <a:pt x="178077" y="153124"/>
                  </a:lnTo>
                  <a:lnTo>
                    <a:pt x="209769" y="92975"/>
                  </a:lnTo>
                  <a:lnTo>
                    <a:pt x="269078" y="58874"/>
                  </a:lnTo>
                  <a:lnTo>
                    <a:pt x="378533" y="27855"/>
                  </a:lnTo>
                  <a:lnTo>
                    <a:pt x="413329" y="16322"/>
                  </a:lnTo>
                  <a:lnTo>
                    <a:pt x="444300" y="1459"/>
                  </a:lnTo>
                  <a:lnTo>
                    <a:pt x="446165" y="0"/>
                  </a:lnTo>
                  <a:lnTo>
                    <a:pt x="741247" y="0"/>
                  </a:lnTo>
                  <a:lnTo>
                    <a:pt x="743103" y="10441"/>
                  </a:lnTo>
                  <a:lnTo>
                    <a:pt x="743087" y="16322"/>
                  </a:lnTo>
                  <a:lnTo>
                    <a:pt x="742264" y="46888"/>
                  </a:lnTo>
                  <a:lnTo>
                    <a:pt x="719808" y="104189"/>
                  </a:lnTo>
                  <a:lnTo>
                    <a:pt x="677291" y="146712"/>
                  </a:lnTo>
                  <a:lnTo>
                    <a:pt x="623486" y="179448"/>
                  </a:lnTo>
                  <a:lnTo>
                    <a:pt x="567166" y="207389"/>
                  </a:lnTo>
                  <a:lnTo>
                    <a:pt x="540805" y="221121"/>
                  </a:lnTo>
                  <a:lnTo>
                    <a:pt x="497163" y="251227"/>
                  </a:lnTo>
                  <a:lnTo>
                    <a:pt x="465489" y="301114"/>
                  </a:lnTo>
                  <a:lnTo>
                    <a:pt x="444502" y="374634"/>
                  </a:lnTo>
                  <a:lnTo>
                    <a:pt x="435897" y="413083"/>
                  </a:lnTo>
                  <a:lnTo>
                    <a:pt x="425747" y="450788"/>
                  </a:lnTo>
                  <a:lnTo>
                    <a:pt x="411949" y="486345"/>
                  </a:lnTo>
                  <a:lnTo>
                    <a:pt x="364997" y="545406"/>
                  </a:lnTo>
                  <a:lnTo>
                    <a:pt x="327638" y="566103"/>
                  </a:lnTo>
                  <a:lnTo>
                    <a:pt x="278218" y="579040"/>
                  </a:lnTo>
                  <a:lnTo>
                    <a:pt x="157531" y="620759"/>
                  </a:lnTo>
                  <a:lnTo>
                    <a:pt x="74509" y="684624"/>
                  </a:lnTo>
                  <a:lnTo>
                    <a:pt x="26581" y="743120"/>
                  </a:lnTo>
                  <a:lnTo>
                    <a:pt x="11176" y="768734"/>
                  </a:lnTo>
                  <a:close/>
                </a:path>
                <a:path w="1945005" h="1174750">
                  <a:moveTo>
                    <a:pt x="477829" y="1174367"/>
                  </a:moveTo>
                  <a:lnTo>
                    <a:pt x="429753" y="1174025"/>
                  </a:lnTo>
                  <a:lnTo>
                    <a:pt x="381703" y="1172170"/>
                  </a:lnTo>
                  <a:lnTo>
                    <a:pt x="333716" y="1168800"/>
                  </a:lnTo>
                  <a:lnTo>
                    <a:pt x="285832" y="1163916"/>
                  </a:lnTo>
                  <a:lnTo>
                    <a:pt x="238089" y="1157517"/>
                  </a:lnTo>
                  <a:lnTo>
                    <a:pt x="190525" y="1149603"/>
                  </a:lnTo>
                  <a:lnTo>
                    <a:pt x="143179" y="1140173"/>
                  </a:lnTo>
                  <a:lnTo>
                    <a:pt x="96089" y="1129227"/>
                  </a:lnTo>
                  <a:lnTo>
                    <a:pt x="49294" y="1116765"/>
                  </a:lnTo>
                  <a:lnTo>
                    <a:pt x="2831" y="1102785"/>
                  </a:lnTo>
                  <a:lnTo>
                    <a:pt x="54576" y="1076644"/>
                  </a:lnTo>
                  <a:lnTo>
                    <a:pt x="98200" y="1047773"/>
                  </a:lnTo>
                  <a:lnTo>
                    <a:pt x="134883" y="1016879"/>
                  </a:lnTo>
                  <a:lnTo>
                    <a:pt x="165812" y="984664"/>
                  </a:lnTo>
                  <a:lnTo>
                    <a:pt x="192168" y="951834"/>
                  </a:lnTo>
                  <a:lnTo>
                    <a:pt x="215135" y="919092"/>
                  </a:lnTo>
                  <a:lnTo>
                    <a:pt x="255637" y="856692"/>
                  </a:lnTo>
                  <a:lnTo>
                    <a:pt x="275538" y="828442"/>
                  </a:lnTo>
                  <a:lnTo>
                    <a:pt x="320560" y="781366"/>
                  </a:lnTo>
                  <a:lnTo>
                    <a:pt x="380430" y="751549"/>
                  </a:lnTo>
                  <a:lnTo>
                    <a:pt x="418892" y="744873"/>
                  </a:lnTo>
                  <a:lnTo>
                    <a:pt x="470085" y="739983"/>
                  </a:lnTo>
                  <a:lnTo>
                    <a:pt x="517016" y="733791"/>
                  </a:lnTo>
                  <a:lnTo>
                    <a:pt x="559680" y="725351"/>
                  </a:lnTo>
                  <a:lnTo>
                    <a:pt x="598071" y="713716"/>
                  </a:lnTo>
                  <a:lnTo>
                    <a:pt x="662016" y="677077"/>
                  </a:lnTo>
                  <a:lnTo>
                    <a:pt x="708806" y="616301"/>
                  </a:lnTo>
                  <a:lnTo>
                    <a:pt x="725755" y="574495"/>
                  </a:lnTo>
                  <a:lnTo>
                    <a:pt x="738400" y="523815"/>
                  </a:lnTo>
                  <a:lnTo>
                    <a:pt x="746734" y="463315"/>
                  </a:lnTo>
                  <a:lnTo>
                    <a:pt x="753475" y="429986"/>
                  </a:lnTo>
                  <a:lnTo>
                    <a:pt x="785522" y="369385"/>
                  </a:lnTo>
                  <a:lnTo>
                    <a:pt x="836858" y="315675"/>
                  </a:lnTo>
                  <a:lnTo>
                    <a:pt x="867708" y="290961"/>
                  </a:lnTo>
                  <a:lnTo>
                    <a:pt x="900919" y="267435"/>
                  </a:lnTo>
                  <a:lnTo>
                    <a:pt x="935671" y="244922"/>
                  </a:lnTo>
                  <a:lnTo>
                    <a:pt x="971144" y="223242"/>
                  </a:lnTo>
                  <a:lnTo>
                    <a:pt x="1040970" y="181674"/>
                  </a:lnTo>
                  <a:lnTo>
                    <a:pt x="1073683" y="161430"/>
                  </a:lnTo>
                  <a:lnTo>
                    <a:pt x="1130607" y="121133"/>
                  </a:lnTo>
                  <a:lnTo>
                    <a:pt x="1170728" y="79905"/>
                  </a:lnTo>
                  <a:lnTo>
                    <a:pt x="1187483" y="36325"/>
                  </a:lnTo>
                  <a:lnTo>
                    <a:pt x="1185048" y="13207"/>
                  </a:lnTo>
                  <a:lnTo>
                    <a:pt x="1179197" y="0"/>
                  </a:lnTo>
                  <a:lnTo>
                    <a:pt x="1944972" y="0"/>
                  </a:lnTo>
                  <a:lnTo>
                    <a:pt x="1931431" y="54214"/>
                  </a:lnTo>
                  <a:lnTo>
                    <a:pt x="1918916" y="97704"/>
                  </a:lnTo>
                  <a:lnTo>
                    <a:pt x="1905084" y="140880"/>
                  </a:lnTo>
                  <a:lnTo>
                    <a:pt x="1889934" y="183709"/>
                  </a:lnTo>
                  <a:lnTo>
                    <a:pt x="1873467" y="226161"/>
                  </a:lnTo>
                  <a:lnTo>
                    <a:pt x="1855683" y="268204"/>
                  </a:lnTo>
                  <a:lnTo>
                    <a:pt x="1836581" y="309806"/>
                  </a:lnTo>
                  <a:lnTo>
                    <a:pt x="1816162" y="350937"/>
                  </a:lnTo>
                  <a:lnTo>
                    <a:pt x="1794425" y="391564"/>
                  </a:lnTo>
                  <a:lnTo>
                    <a:pt x="1771371" y="431656"/>
                  </a:lnTo>
                  <a:lnTo>
                    <a:pt x="1747000" y="471182"/>
                  </a:lnTo>
                  <a:lnTo>
                    <a:pt x="1721311" y="510110"/>
                  </a:lnTo>
                  <a:lnTo>
                    <a:pt x="1694306" y="548409"/>
                  </a:lnTo>
                  <a:lnTo>
                    <a:pt x="1665982" y="586047"/>
                  </a:lnTo>
                  <a:lnTo>
                    <a:pt x="1636342" y="622993"/>
                  </a:lnTo>
                  <a:lnTo>
                    <a:pt x="1605383" y="659216"/>
                  </a:lnTo>
                  <a:lnTo>
                    <a:pt x="1573108" y="694683"/>
                  </a:lnTo>
                  <a:lnTo>
                    <a:pt x="1539515" y="729364"/>
                  </a:lnTo>
                  <a:lnTo>
                    <a:pt x="1502343" y="765245"/>
                  </a:lnTo>
                  <a:lnTo>
                    <a:pt x="1464275" y="799620"/>
                  </a:lnTo>
                  <a:lnTo>
                    <a:pt x="1425350" y="832491"/>
                  </a:lnTo>
                  <a:lnTo>
                    <a:pt x="1385605" y="863856"/>
                  </a:lnTo>
                  <a:lnTo>
                    <a:pt x="1345080" y="893714"/>
                  </a:lnTo>
                  <a:lnTo>
                    <a:pt x="1303812" y="922066"/>
                  </a:lnTo>
                  <a:lnTo>
                    <a:pt x="1261840" y="948911"/>
                  </a:lnTo>
                  <a:lnTo>
                    <a:pt x="1219203" y="974249"/>
                  </a:lnTo>
                  <a:lnTo>
                    <a:pt x="1175939" y="998079"/>
                  </a:lnTo>
                  <a:lnTo>
                    <a:pt x="1132086" y="1020401"/>
                  </a:lnTo>
                  <a:lnTo>
                    <a:pt x="1087682" y="1041215"/>
                  </a:lnTo>
                  <a:lnTo>
                    <a:pt x="1042767" y="1060520"/>
                  </a:lnTo>
                  <a:lnTo>
                    <a:pt x="997378" y="1078316"/>
                  </a:lnTo>
                  <a:lnTo>
                    <a:pt x="951554" y="1094602"/>
                  </a:lnTo>
                  <a:lnTo>
                    <a:pt x="905333" y="1109379"/>
                  </a:lnTo>
                  <a:lnTo>
                    <a:pt x="858754" y="1122645"/>
                  </a:lnTo>
                  <a:lnTo>
                    <a:pt x="811855" y="1134401"/>
                  </a:lnTo>
                  <a:lnTo>
                    <a:pt x="764675" y="1144646"/>
                  </a:lnTo>
                  <a:lnTo>
                    <a:pt x="717251" y="1153380"/>
                  </a:lnTo>
                  <a:lnTo>
                    <a:pt x="669623" y="1160602"/>
                  </a:lnTo>
                  <a:lnTo>
                    <a:pt x="621828" y="1166312"/>
                  </a:lnTo>
                  <a:lnTo>
                    <a:pt x="573905" y="1170510"/>
                  </a:lnTo>
                  <a:lnTo>
                    <a:pt x="525893" y="1173195"/>
                  </a:lnTo>
                  <a:lnTo>
                    <a:pt x="477829" y="1174367"/>
                  </a:lnTo>
                  <a:close/>
                </a:path>
              </a:pathLst>
            </a:custGeom>
            <a:solidFill>
              <a:srgbClr val="FF99FF">
                <a:alpha val="25099"/>
              </a:srgbClr>
            </a:solidFill>
          </p:spPr>
          <p:txBody>
            <a:bodyPr wrap="square" lIns="0" tIns="0" rIns="0" bIns="0" rtlCol="0"/>
            <a:lstStyle/>
            <a:p>
              <a:endParaRPr/>
            </a:p>
          </p:txBody>
        </p:sp>
        <p:pic>
          <p:nvPicPr>
            <p:cNvPr id="66" name="object 66"/>
            <p:cNvPicPr/>
            <p:nvPr/>
          </p:nvPicPr>
          <p:blipFill>
            <a:blip r:embed="rId41" cstate="print"/>
            <a:stretch>
              <a:fillRect/>
            </a:stretch>
          </p:blipFill>
          <p:spPr>
            <a:xfrm>
              <a:off x="2600678" y="0"/>
              <a:ext cx="1020045" cy="877082"/>
            </a:xfrm>
            <a:prstGeom prst="rect">
              <a:avLst/>
            </a:prstGeom>
          </p:spPr>
        </p:pic>
      </p:grpSp>
      <p:pic>
        <p:nvPicPr>
          <p:cNvPr id="67" name="object 67"/>
          <p:cNvPicPr/>
          <p:nvPr/>
        </p:nvPicPr>
        <p:blipFill>
          <a:blip r:embed="rId42" cstate="print"/>
          <a:stretch>
            <a:fillRect/>
          </a:stretch>
        </p:blipFill>
        <p:spPr>
          <a:xfrm>
            <a:off x="31073" y="229181"/>
            <a:ext cx="68548" cy="68600"/>
          </a:xfrm>
          <a:prstGeom prst="rect">
            <a:avLst/>
          </a:prstGeom>
        </p:spPr>
      </p:pic>
      <p:grpSp>
        <p:nvGrpSpPr>
          <p:cNvPr id="68" name="object 68"/>
          <p:cNvGrpSpPr/>
          <p:nvPr/>
        </p:nvGrpSpPr>
        <p:grpSpPr>
          <a:xfrm>
            <a:off x="15345613" y="2708044"/>
            <a:ext cx="1581150" cy="1695450"/>
            <a:chOff x="15345613" y="2708044"/>
            <a:chExt cx="1581150" cy="1695450"/>
          </a:xfrm>
        </p:grpSpPr>
        <p:pic>
          <p:nvPicPr>
            <p:cNvPr id="69" name="object 69"/>
            <p:cNvPicPr/>
            <p:nvPr/>
          </p:nvPicPr>
          <p:blipFill>
            <a:blip r:embed="rId43" cstate="print"/>
            <a:stretch>
              <a:fillRect/>
            </a:stretch>
          </p:blipFill>
          <p:spPr>
            <a:xfrm>
              <a:off x="15641924" y="3019780"/>
              <a:ext cx="1010150" cy="1051354"/>
            </a:xfrm>
            <a:prstGeom prst="rect">
              <a:avLst/>
            </a:prstGeom>
          </p:spPr>
        </p:pic>
        <p:sp>
          <p:nvSpPr>
            <p:cNvPr id="70" name="object 70"/>
            <p:cNvSpPr/>
            <p:nvPr/>
          </p:nvSpPr>
          <p:spPr>
            <a:xfrm>
              <a:off x="15345613" y="2708044"/>
              <a:ext cx="1581150" cy="1695450"/>
            </a:xfrm>
            <a:custGeom>
              <a:avLst/>
              <a:gdLst/>
              <a:ahLst/>
              <a:cxnLst/>
              <a:rect l="l" t="t" r="r" b="b"/>
              <a:pathLst>
                <a:path w="1581150" h="1695450">
                  <a:moveTo>
                    <a:pt x="790574" y="1695121"/>
                  </a:moveTo>
                  <a:lnTo>
                    <a:pt x="748353" y="893327"/>
                  </a:lnTo>
                  <a:lnTo>
                    <a:pt x="0" y="847560"/>
                  </a:lnTo>
                  <a:lnTo>
                    <a:pt x="747491" y="802224"/>
                  </a:lnTo>
                  <a:lnTo>
                    <a:pt x="790574" y="0"/>
                  </a:lnTo>
                  <a:lnTo>
                    <a:pt x="832796" y="801361"/>
                  </a:lnTo>
                  <a:lnTo>
                    <a:pt x="1581149" y="847560"/>
                  </a:lnTo>
                  <a:lnTo>
                    <a:pt x="833658" y="892464"/>
                  </a:lnTo>
                  <a:lnTo>
                    <a:pt x="790574" y="1695121"/>
                  </a:lnTo>
                  <a:close/>
                </a:path>
              </a:pathLst>
            </a:custGeom>
            <a:solidFill>
              <a:srgbClr val="99FFFF">
                <a:alpha val="30198"/>
              </a:srgbClr>
            </a:solidFill>
          </p:spPr>
          <p:txBody>
            <a:bodyPr wrap="square" lIns="0" tIns="0" rIns="0" bIns="0" rtlCol="0"/>
            <a:lstStyle/>
            <a:p>
              <a:endParaRPr/>
            </a:p>
          </p:txBody>
        </p:sp>
        <p:sp>
          <p:nvSpPr>
            <p:cNvPr id="71" name="object 71"/>
            <p:cNvSpPr/>
            <p:nvPr/>
          </p:nvSpPr>
          <p:spPr>
            <a:xfrm>
              <a:off x="16003061" y="3422188"/>
              <a:ext cx="266700" cy="267335"/>
            </a:xfrm>
            <a:custGeom>
              <a:avLst/>
              <a:gdLst/>
              <a:ahLst/>
              <a:cxnLst/>
              <a:rect l="l" t="t" r="r" b="b"/>
              <a:pathLst>
                <a:path w="266700" h="267335">
                  <a:moveTo>
                    <a:pt x="133126" y="266832"/>
                  </a:moveTo>
                  <a:lnTo>
                    <a:pt x="90991" y="260045"/>
                  </a:lnTo>
                  <a:lnTo>
                    <a:pt x="54439" y="241133"/>
                  </a:lnTo>
                  <a:lnTo>
                    <a:pt x="25643" y="212274"/>
                  </a:lnTo>
                  <a:lnTo>
                    <a:pt x="6772" y="175643"/>
                  </a:lnTo>
                  <a:lnTo>
                    <a:pt x="0" y="133416"/>
                  </a:lnTo>
                  <a:lnTo>
                    <a:pt x="6772" y="91189"/>
                  </a:lnTo>
                  <a:lnTo>
                    <a:pt x="25643" y="54558"/>
                  </a:lnTo>
                  <a:lnTo>
                    <a:pt x="54439" y="25698"/>
                  </a:lnTo>
                  <a:lnTo>
                    <a:pt x="90991" y="6787"/>
                  </a:lnTo>
                  <a:lnTo>
                    <a:pt x="133126" y="0"/>
                  </a:lnTo>
                  <a:lnTo>
                    <a:pt x="175262" y="6787"/>
                  </a:lnTo>
                  <a:lnTo>
                    <a:pt x="211813" y="25698"/>
                  </a:lnTo>
                  <a:lnTo>
                    <a:pt x="240610" y="54558"/>
                  </a:lnTo>
                  <a:lnTo>
                    <a:pt x="259480" y="91189"/>
                  </a:lnTo>
                  <a:lnTo>
                    <a:pt x="266253" y="133416"/>
                  </a:lnTo>
                  <a:lnTo>
                    <a:pt x="259480" y="175643"/>
                  </a:lnTo>
                  <a:lnTo>
                    <a:pt x="240610" y="212274"/>
                  </a:lnTo>
                  <a:lnTo>
                    <a:pt x="211813" y="241133"/>
                  </a:lnTo>
                  <a:lnTo>
                    <a:pt x="175262" y="260045"/>
                  </a:lnTo>
                  <a:lnTo>
                    <a:pt x="133126" y="266832"/>
                  </a:lnTo>
                  <a:close/>
                </a:path>
              </a:pathLst>
            </a:custGeom>
            <a:solidFill>
              <a:srgbClr val="FF99FF">
                <a:alpha val="10198"/>
              </a:srgbClr>
            </a:solidFill>
          </p:spPr>
          <p:txBody>
            <a:bodyPr wrap="square" lIns="0" tIns="0" rIns="0" bIns="0" rtlCol="0"/>
            <a:lstStyle/>
            <a:p>
              <a:endParaRPr/>
            </a:p>
          </p:txBody>
        </p:sp>
        <p:pic>
          <p:nvPicPr>
            <p:cNvPr id="72" name="object 72"/>
            <p:cNvPicPr/>
            <p:nvPr/>
          </p:nvPicPr>
          <p:blipFill>
            <a:blip r:embed="rId44" cstate="print"/>
            <a:stretch>
              <a:fillRect/>
            </a:stretch>
          </p:blipFill>
          <p:spPr>
            <a:xfrm>
              <a:off x="16049160" y="3467955"/>
              <a:ext cx="174055" cy="174434"/>
            </a:xfrm>
            <a:prstGeom prst="rect">
              <a:avLst/>
            </a:prstGeom>
          </p:spPr>
        </p:pic>
        <p:sp>
          <p:nvSpPr>
            <p:cNvPr id="73" name="object 73"/>
            <p:cNvSpPr/>
            <p:nvPr/>
          </p:nvSpPr>
          <p:spPr>
            <a:xfrm>
              <a:off x="15498558" y="2872116"/>
              <a:ext cx="1275715" cy="1367155"/>
            </a:xfrm>
            <a:custGeom>
              <a:avLst/>
              <a:gdLst/>
              <a:ahLst/>
              <a:cxnLst/>
              <a:rect l="l" t="t" r="r" b="b"/>
              <a:pathLst>
                <a:path w="1275715" h="1367154">
                  <a:moveTo>
                    <a:pt x="637629" y="1366545"/>
                  </a:moveTo>
                  <a:lnTo>
                    <a:pt x="615226" y="708962"/>
                  </a:lnTo>
                  <a:lnTo>
                    <a:pt x="0" y="683488"/>
                  </a:lnTo>
                  <a:lnTo>
                    <a:pt x="613934" y="659741"/>
                  </a:lnTo>
                  <a:lnTo>
                    <a:pt x="637629" y="0"/>
                  </a:lnTo>
                  <a:lnTo>
                    <a:pt x="660033" y="658014"/>
                  </a:lnTo>
                  <a:lnTo>
                    <a:pt x="1275259" y="683488"/>
                  </a:lnTo>
                  <a:lnTo>
                    <a:pt x="661325" y="707235"/>
                  </a:lnTo>
                  <a:lnTo>
                    <a:pt x="637629" y="1366545"/>
                  </a:lnTo>
                  <a:close/>
                </a:path>
              </a:pathLst>
            </a:custGeom>
            <a:solidFill>
              <a:srgbClr val="99FFFF">
                <a:alpha val="30198"/>
              </a:srgbClr>
            </a:solidFill>
          </p:spPr>
          <p:txBody>
            <a:bodyPr wrap="square" lIns="0" tIns="0" rIns="0" bIns="0" rtlCol="0"/>
            <a:lstStyle/>
            <a:p>
              <a:endParaRPr/>
            </a:p>
          </p:txBody>
        </p:sp>
        <p:sp>
          <p:nvSpPr>
            <p:cNvPr id="74" name="object 74"/>
            <p:cNvSpPr/>
            <p:nvPr/>
          </p:nvSpPr>
          <p:spPr>
            <a:xfrm>
              <a:off x="15795832" y="3190760"/>
              <a:ext cx="680720" cy="730250"/>
            </a:xfrm>
            <a:custGeom>
              <a:avLst/>
              <a:gdLst/>
              <a:ahLst/>
              <a:cxnLst/>
              <a:rect l="l" t="t" r="r" b="b"/>
              <a:pathLst>
                <a:path w="680719" h="730250">
                  <a:moveTo>
                    <a:pt x="340356" y="729687"/>
                  </a:moveTo>
                  <a:lnTo>
                    <a:pt x="330878" y="373910"/>
                  </a:lnTo>
                  <a:lnTo>
                    <a:pt x="0" y="364843"/>
                  </a:lnTo>
                  <a:lnTo>
                    <a:pt x="331739" y="354913"/>
                  </a:lnTo>
                  <a:lnTo>
                    <a:pt x="340356" y="0"/>
                  </a:lnTo>
                  <a:lnTo>
                    <a:pt x="349834" y="355345"/>
                  </a:lnTo>
                  <a:lnTo>
                    <a:pt x="680713" y="364843"/>
                  </a:lnTo>
                  <a:lnTo>
                    <a:pt x="348973" y="374774"/>
                  </a:lnTo>
                  <a:lnTo>
                    <a:pt x="340356" y="729687"/>
                  </a:lnTo>
                  <a:close/>
                </a:path>
              </a:pathLst>
            </a:custGeom>
            <a:solidFill>
              <a:srgbClr val="FFFFFF"/>
            </a:solidFill>
          </p:spPr>
          <p:txBody>
            <a:bodyPr wrap="square" lIns="0" tIns="0" rIns="0" bIns="0" rtlCol="0"/>
            <a:lstStyle/>
            <a:p>
              <a:endParaRPr/>
            </a:p>
          </p:txBody>
        </p:sp>
        <p:pic>
          <p:nvPicPr>
            <p:cNvPr id="75" name="object 75"/>
            <p:cNvPicPr/>
            <p:nvPr/>
          </p:nvPicPr>
          <p:blipFill>
            <a:blip r:embed="rId45" cstate="print"/>
            <a:stretch>
              <a:fillRect/>
            </a:stretch>
          </p:blipFill>
          <p:spPr>
            <a:xfrm>
              <a:off x="16073718" y="3492998"/>
              <a:ext cx="124941" cy="125212"/>
            </a:xfrm>
            <a:prstGeom prst="rect">
              <a:avLst/>
            </a:prstGeom>
          </p:spPr>
        </p:pic>
        <p:sp>
          <p:nvSpPr>
            <p:cNvPr id="76" name="object 76"/>
            <p:cNvSpPr/>
            <p:nvPr/>
          </p:nvSpPr>
          <p:spPr>
            <a:xfrm>
              <a:off x="16003054" y="3422192"/>
              <a:ext cx="266700" cy="267335"/>
            </a:xfrm>
            <a:custGeom>
              <a:avLst/>
              <a:gdLst/>
              <a:ahLst/>
              <a:cxnLst/>
              <a:rect l="l" t="t" r="r" b="b"/>
              <a:pathLst>
                <a:path w="266700" h="267335">
                  <a:moveTo>
                    <a:pt x="266255" y="133413"/>
                  </a:moveTo>
                  <a:lnTo>
                    <a:pt x="255752" y="124066"/>
                  </a:lnTo>
                  <a:lnTo>
                    <a:pt x="227152" y="116522"/>
                  </a:lnTo>
                  <a:lnTo>
                    <a:pt x="184823" y="111506"/>
                  </a:lnTo>
                  <a:lnTo>
                    <a:pt x="155981" y="110490"/>
                  </a:lnTo>
                  <a:lnTo>
                    <a:pt x="154940" y="81419"/>
                  </a:lnTo>
                  <a:lnTo>
                    <a:pt x="149821" y="39027"/>
                  </a:lnTo>
                  <a:lnTo>
                    <a:pt x="142278" y="10464"/>
                  </a:lnTo>
                  <a:lnTo>
                    <a:pt x="133134" y="0"/>
                  </a:lnTo>
                  <a:lnTo>
                    <a:pt x="123977" y="10464"/>
                  </a:lnTo>
                  <a:lnTo>
                    <a:pt x="116433" y="39027"/>
                  </a:lnTo>
                  <a:lnTo>
                    <a:pt x="111315" y="81419"/>
                  </a:lnTo>
                  <a:lnTo>
                    <a:pt x="110261" y="110515"/>
                  </a:lnTo>
                  <a:lnTo>
                    <a:pt x="81241" y="111556"/>
                  </a:lnTo>
                  <a:lnTo>
                    <a:pt x="38938" y="116687"/>
                  </a:lnTo>
                  <a:lnTo>
                    <a:pt x="10439" y="124244"/>
                  </a:lnTo>
                  <a:lnTo>
                    <a:pt x="0" y="133413"/>
                  </a:lnTo>
                  <a:lnTo>
                    <a:pt x="10502" y="142532"/>
                  </a:lnTo>
                  <a:lnTo>
                    <a:pt x="39103" y="149987"/>
                  </a:lnTo>
                  <a:lnTo>
                    <a:pt x="81432" y="155092"/>
                  </a:lnTo>
                  <a:lnTo>
                    <a:pt x="110248" y="156248"/>
                  </a:lnTo>
                  <a:lnTo>
                    <a:pt x="111315" y="185407"/>
                  </a:lnTo>
                  <a:lnTo>
                    <a:pt x="116433" y="227812"/>
                  </a:lnTo>
                  <a:lnTo>
                    <a:pt x="123977" y="256374"/>
                  </a:lnTo>
                  <a:lnTo>
                    <a:pt x="133134" y="266839"/>
                  </a:lnTo>
                  <a:lnTo>
                    <a:pt x="142468" y="256311"/>
                  </a:lnTo>
                  <a:lnTo>
                    <a:pt x="149987" y="227647"/>
                  </a:lnTo>
                  <a:lnTo>
                    <a:pt x="155003" y="185229"/>
                  </a:lnTo>
                  <a:lnTo>
                    <a:pt x="156006" y="156337"/>
                  </a:lnTo>
                  <a:lnTo>
                    <a:pt x="185013" y="155282"/>
                  </a:lnTo>
                  <a:lnTo>
                    <a:pt x="227317" y="150152"/>
                  </a:lnTo>
                  <a:lnTo>
                    <a:pt x="255816" y="142595"/>
                  </a:lnTo>
                  <a:lnTo>
                    <a:pt x="266255" y="133413"/>
                  </a:lnTo>
                  <a:close/>
                </a:path>
              </a:pathLst>
            </a:custGeom>
            <a:solidFill>
              <a:srgbClr val="FFFFFF">
                <a:alpha val="54899"/>
              </a:srgbClr>
            </a:solidFill>
          </p:spPr>
          <p:txBody>
            <a:bodyPr wrap="square" lIns="0" tIns="0" rIns="0" bIns="0" rtlCol="0"/>
            <a:lstStyle/>
            <a:p>
              <a:endParaRPr/>
            </a:p>
          </p:txBody>
        </p:sp>
        <p:sp>
          <p:nvSpPr>
            <p:cNvPr id="77" name="object 77"/>
            <p:cNvSpPr/>
            <p:nvPr/>
          </p:nvSpPr>
          <p:spPr>
            <a:xfrm>
              <a:off x="15882859" y="3301725"/>
              <a:ext cx="506730" cy="508000"/>
            </a:xfrm>
            <a:custGeom>
              <a:avLst/>
              <a:gdLst/>
              <a:ahLst/>
              <a:cxnLst/>
              <a:rect l="l" t="t" r="r" b="b"/>
              <a:pathLst>
                <a:path w="506730" h="508000">
                  <a:moveTo>
                    <a:pt x="253328" y="507759"/>
                  </a:moveTo>
                  <a:lnTo>
                    <a:pt x="207763" y="503672"/>
                  </a:lnTo>
                  <a:lnTo>
                    <a:pt x="164889" y="491888"/>
                  </a:lnTo>
                  <a:lnTo>
                    <a:pt x="125419" y="473121"/>
                  </a:lnTo>
                  <a:lnTo>
                    <a:pt x="90066" y="448086"/>
                  </a:lnTo>
                  <a:lnTo>
                    <a:pt x="59543" y="417496"/>
                  </a:lnTo>
                  <a:lnTo>
                    <a:pt x="34562" y="382066"/>
                  </a:lnTo>
                  <a:lnTo>
                    <a:pt x="15836" y="342511"/>
                  </a:lnTo>
                  <a:lnTo>
                    <a:pt x="4077" y="299543"/>
                  </a:lnTo>
                  <a:lnTo>
                    <a:pt x="0" y="253879"/>
                  </a:lnTo>
                  <a:lnTo>
                    <a:pt x="4077" y="208215"/>
                  </a:lnTo>
                  <a:lnTo>
                    <a:pt x="15836" y="165248"/>
                  </a:lnTo>
                  <a:lnTo>
                    <a:pt x="34562" y="125692"/>
                  </a:lnTo>
                  <a:lnTo>
                    <a:pt x="59543" y="90262"/>
                  </a:lnTo>
                  <a:lnTo>
                    <a:pt x="90066" y="59672"/>
                  </a:lnTo>
                  <a:lnTo>
                    <a:pt x="125419" y="34637"/>
                  </a:lnTo>
                  <a:lnTo>
                    <a:pt x="164889" y="15870"/>
                  </a:lnTo>
                  <a:lnTo>
                    <a:pt x="207763" y="4086"/>
                  </a:lnTo>
                  <a:lnTo>
                    <a:pt x="253328" y="0"/>
                  </a:lnTo>
                  <a:lnTo>
                    <a:pt x="298893" y="4086"/>
                  </a:lnTo>
                  <a:lnTo>
                    <a:pt x="341767" y="15870"/>
                  </a:lnTo>
                  <a:lnTo>
                    <a:pt x="381237" y="34637"/>
                  </a:lnTo>
                  <a:lnTo>
                    <a:pt x="416590" y="59672"/>
                  </a:lnTo>
                  <a:lnTo>
                    <a:pt x="447113" y="90262"/>
                  </a:lnTo>
                  <a:lnTo>
                    <a:pt x="472095" y="125692"/>
                  </a:lnTo>
                  <a:lnTo>
                    <a:pt x="490821" y="165248"/>
                  </a:lnTo>
                  <a:lnTo>
                    <a:pt x="502579" y="208215"/>
                  </a:lnTo>
                  <a:lnTo>
                    <a:pt x="506657" y="253879"/>
                  </a:lnTo>
                  <a:lnTo>
                    <a:pt x="502579" y="299543"/>
                  </a:lnTo>
                  <a:lnTo>
                    <a:pt x="490821" y="342511"/>
                  </a:lnTo>
                  <a:lnTo>
                    <a:pt x="472095" y="382066"/>
                  </a:lnTo>
                  <a:lnTo>
                    <a:pt x="447113" y="417496"/>
                  </a:lnTo>
                  <a:lnTo>
                    <a:pt x="416590" y="448086"/>
                  </a:lnTo>
                  <a:lnTo>
                    <a:pt x="381237" y="473121"/>
                  </a:lnTo>
                  <a:lnTo>
                    <a:pt x="341767" y="491888"/>
                  </a:lnTo>
                  <a:lnTo>
                    <a:pt x="298893" y="503672"/>
                  </a:lnTo>
                  <a:lnTo>
                    <a:pt x="253328" y="507759"/>
                  </a:lnTo>
                  <a:close/>
                </a:path>
              </a:pathLst>
            </a:custGeom>
            <a:solidFill>
              <a:srgbClr val="99FFFF">
                <a:alpha val="10198"/>
              </a:srgbClr>
            </a:solidFill>
          </p:spPr>
          <p:txBody>
            <a:bodyPr wrap="square" lIns="0" tIns="0" rIns="0" bIns="0" rtlCol="0"/>
            <a:lstStyle/>
            <a:p>
              <a:endParaRPr/>
            </a:p>
          </p:txBody>
        </p:sp>
        <p:pic>
          <p:nvPicPr>
            <p:cNvPr id="78" name="object 78"/>
            <p:cNvPicPr/>
            <p:nvPr/>
          </p:nvPicPr>
          <p:blipFill>
            <a:blip r:embed="rId46" cstate="print"/>
            <a:stretch>
              <a:fillRect/>
            </a:stretch>
          </p:blipFill>
          <p:spPr>
            <a:xfrm>
              <a:off x="15573577" y="2948539"/>
              <a:ext cx="1151584" cy="1193799"/>
            </a:xfrm>
            <a:prstGeom prst="rect">
              <a:avLst/>
            </a:prstGeom>
          </p:spPr>
        </p:pic>
      </p:grpSp>
      <p:grpSp>
        <p:nvGrpSpPr>
          <p:cNvPr id="79" name="object 79"/>
          <p:cNvGrpSpPr/>
          <p:nvPr/>
        </p:nvGrpSpPr>
        <p:grpSpPr>
          <a:xfrm>
            <a:off x="13245014" y="1028864"/>
            <a:ext cx="1581150" cy="1695450"/>
            <a:chOff x="13245014" y="1028864"/>
            <a:chExt cx="1581150" cy="1695450"/>
          </a:xfrm>
        </p:grpSpPr>
        <p:pic>
          <p:nvPicPr>
            <p:cNvPr id="80" name="object 80"/>
            <p:cNvPicPr/>
            <p:nvPr/>
          </p:nvPicPr>
          <p:blipFill>
            <a:blip r:embed="rId47" cstate="print"/>
            <a:stretch>
              <a:fillRect/>
            </a:stretch>
          </p:blipFill>
          <p:spPr>
            <a:xfrm>
              <a:off x="13541325" y="1340600"/>
              <a:ext cx="1010150" cy="1051354"/>
            </a:xfrm>
            <a:prstGeom prst="rect">
              <a:avLst/>
            </a:prstGeom>
          </p:spPr>
        </p:pic>
        <p:sp>
          <p:nvSpPr>
            <p:cNvPr id="81" name="object 81"/>
            <p:cNvSpPr/>
            <p:nvPr/>
          </p:nvSpPr>
          <p:spPr>
            <a:xfrm>
              <a:off x="13245014" y="1028864"/>
              <a:ext cx="1581150" cy="1695450"/>
            </a:xfrm>
            <a:custGeom>
              <a:avLst/>
              <a:gdLst/>
              <a:ahLst/>
              <a:cxnLst/>
              <a:rect l="l" t="t" r="r" b="b"/>
              <a:pathLst>
                <a:path w="1581150" h="1695450">
                  <a:moveTo>
                    <a:pt x="790574" y="1695121"/>
                  </a:moveTo>
                  <a:lnTo>
                    <a:pt x="748353" y="893327"/>
                  </a:lnTo>
                  <a:lnTo>
                    <a:pt x="0" y="847560"/>
                  </a:lnTo>
                  <a:lnTo>
                    <a:pt x="747491" y="802224"/>
                  </a:lnTo>
                  <a:lnTo>
                    <a:pt x="790574" y="0"/>
                  </a:lnTo>
                  <a:lnTo>
                    <a:pt x="832796" y="801361"/>
                  </a:lnTo>
                  <a:lnTo>
                    <a:pt x="1581149" y="847560"/>
                  </a:lnTo>
                  <a:lnTo>
                    <a:pt x="833658" y="892464"/>
                  </a:lnTo>
                  <a:lnTo>
                    <a:pt x="790574" y="1695121"/>
                  </a:lnTo>
                  <a:close/>
                </a:path>
              </a:pathLst>
            </a:custGeom>
            <a:solidFill>
              <a:srgbClr val="99FFFF">
                <a:alpha val="30198"/>
              </a:srgbClr>
            </a:solidFill>
          </p:spPr>
          <p:txBody>
            <a:bodyPr wrap="square" lIns="0" tIns="0" rIns="0" bIns="0" rtlCol="0"/>
            <a:lstStyle/>
            <a:p>
              <a:endParaRPr/>
            </a:p>
          </p:txBody>
        </p:sp>
        <p:sp>
          <p:nvSpPr>
            <p:cNvPr id="82" name="object 82"/>
            <p:cNvSpPr/>
            <p:nvPr/>
          </p:nvSpPr>
          <p:spPr>
            <a:xfrm>
              <a:off x="13902462" y="1743008"/>
              <a:ext cx="266700" cy="267335"/>
            </a:xfrm>
            <a:custGeom>
              <a:avLst/>
              <a:gdLst/>
              <a:ahLst/>
              <a:cxnLst/>
              <a:rect l="l" t="t" r="r" b="b"/>
              <a:pathLst>
                <a:path w="266700" h="267335">
                  <a:moveTo>
                    <a:pt x="133126" y="266832"/>
                  </a:moveTo>
                  <a:lnTo>
                    <a:pt x="90991" y="260045"/>
                  </a:lnTo>
                  <a:lnTo>
                    <a:pt x="54439" y="241133"/>
                  </a:lnTo>
                  <a:lnTo>
                    <a:pt x="25643" y="212274"/>
                  </a:lnTo>
                  <a:lnTo>
                    <a:pt x="6772" y="175643"/>
                  </a:lnTo>
                  <a:lnTo>
                    <a:pt x="0" y="133416"/>
                  </a:lnTo>
                  <a:lnTo>
                    <a:pt x="6772" y="91189"/>
                  </a:lnTo>
                  <a:lnTo>
                    <a:pt x="25643" y="54558"/>
                  </a:lnTo>
                  <a:lnTo>
                    <a:pt x="54439" y="25698"/>
                  </a:lnTo>
                  <a:lnTo>
                    <a:pt x="90991" y="6787"/>
                  </a:lnTo>
                  <a:lnTo>
                    <a:pt x="133126" y="0"/>
                  </a:lnTo>
                  <a:lnTo>
                    <a:pt x="175262" y="6787"/>
                  </a:lnTo>
                  <a:lnTo>
                    <a:pt x="211813" y="25698"/>
                  </a:lnTo>
                  <a:lnTo>
                    <a:pt x="240610" y="54558"/>
                  </a:lnTo>
                  <a:lnTo>
                    <a:pt x="259480" y="91189"/>
                  </a:lnTo>
                  <a:lnTo>
                    <a:pt x="266253" y="133416"/>
                  </a:lnTo>
                  <a:lnTo>
                    <a:pt x="259480" y="175643"/>
                  </a:lnTo>
                  <a:lnTo>
                    <a:pt x="240610" y="212274"/>
                  </a:lnTo>
                  <a:lnTo>
                    <a:pt x="211813" y="241133"/>
                  </a:lnTo>
                  <a:lnTo>
                    <a:pt x="175262" y="260045"/>
                  </a:lnTo>
                  <a:lnTo>
                    <a:pt x="133126" y="266832"/>
                  </a:lnTo>
                  <a:close/>
                </a:path>
              </a:pathLst>
            </a:custGeom>
            <a:solidFill>
              <a:srgbClr val="FF99FF">
                <a:alpha val="10198"/>
              </a:srgbClr>
            </a:solidFill>
          </p:spPr>
          <p:txBody>
            <a:bodyPr wrap="square" lIns="0" tIns="0" rIns="0" bIns="0" rtlCol="0"/>
            <a:lstStyle/>
            <a:p>
              <a:endParaRPr/>
            </a:p>
          </p:txBody>
        </p:sp>
        <p:pic>
          <p:nvPicPr>
            <p:cNvPr id="83" name="object 83"/>
            <p:cNvPicPr/>
            <p:nvPr/>
          </p:nvPicPr>
          <p:blipFill>
            <a:blip r:embed="rId44" cstate="print"/>
            <a:stretch>
              <a:fillRect/>
            </a:stretch>
          </p:blipFill>
          <p:spPr>
            <a:xfrm>
              <a:off x="13948561" y="1788775"/>
              <a:ext cx="174055" cy="174434"/>
            </a:xfrm>
            <a:prstGeom prst="rect">
              <a:avLst/>
            </a:prstGeom>
          </p:spPr>
        </p:pic>
        <p:sp>
          <p:nvSpPr>
            <p:cNvPr id="84" name="object 84"/>
            <p:cNvSpPr/>
            <p:nvPr/>
          </p:nvSpPr>
          <p:spPr>
            <a:xfrm>
              <a:off x="13397959" y="1192936"/>
              <a:ext cx="1275715" cy="1367155"/>
            </a:xfrm>
            <a:custGeom>
              <a:avLst/>
              <a:gdLst/>
              <a:ahLst/>
              <a:cxnLst/>
              <a:rect l="l" t="t" r="r" b="b"/>
              <a:pathLst>
                <a:path w="1275715" h="1367155">
                  <a:moveTo>
                    <a:pt x="637629" y="1366545"/>
                  </a:moveTo>
                  <a:lnTo>
                    <a:pt x="615226" y="708962"/>
                  </a:lnTo>
                  <a:lnTo>
                    <a:pt x="0" y="683488"/>
                  </a:lnTo>
                  <a:lnTo>
                    <a:pt x="613934" y="659741"/>
                  </a:lnTo>
                  <a:lnTo>
                    <a:pt x="637629" y="0"/>
                  </a:lnTo>
                  <a:lnTo>
                    <a:pt x="660033" y="658014"/>
                  </a:lnTo>
                  <a:lnTo>
                    <a:pt x="1275259" y="683488"/>
                  </a:lnTo>
                  <a:lnTo>
                    <a:pt x="661325" y="707235"/>
                  </a:lnTo>
                  <a:lnTo>
                    <a:pt x="637629" y="1366545"/>
                  </a:lnTo>
                  <a:close/>
                </a:path>
              </a:pathLst>
            </a:custGeom>
            <a:solidFill>
              <a:srgbClr val="99FFFF">
                <a:alpha val="30198"/>
              </a:srgbClr>
            </a:solidFill>
          </p:spPr>
          <p:txBody>
            <a:bodyPr wrap="square" lIns="0" tIns="0" rIns="0" bIns="0" rtlCol="0"/>
            <a:lstStyle/>
            <a:p>
              <a:endParaRPr/>
            </a:p>
          </p:txBody>
        </p:sp>
        <p:sp>
          <p:nvSpPr>
            <p:cNvPr id="85" name="object 85"/>
            <p:cNvSpPr/>
            <p:nvPr/>
          </p:nvSpPr>
          <p:spPr>
            <a:xfrm>
              <a:off x="13695233" y="1511580"/>
              <a:ext cx="680720" cy="730250"/>
            </a:xfrm>
            <a:custGeom>
              <a:avLst/>
              <a:gdLst/>
              <a:ahLst/>
              <a:cxnLst/>
              <a:rect l="l" t="t" r="r" b="b"/>
              <a:pathLst>
                <a:path w="680719" h="730250">
                  <a:moveTo>
                    <a:pt x="340356" y="729687"/>
                  </a:moveTo>
                  <a:lnTo>
                    <a:pt x="330878" y="373910"/>
                  </a:lnTo>
                  <a:lnTo>
                    <a:pt x="0" y="364843"/>
                  </a:lnTo>
                  <a:lnTo>
                    <a:pt x="331739" y="354913"/>
                  </a:lnTo>
                  <a:lnTo>
                    <a:pt x="340356" y="0"/>
                  </a:lnTo>
                  <a:lnTo>
                    <a:pt x="349834" y="355345"/>
                  </a:lnTo>
                  <a:lnTo>
                    <a:pt x="680713" y="364843"/>
                  </a:lnTo>
                  <a:lnTo>
                    <a:pt x="348973" y="374774"/>
                  </a:lnTo>
                  <a:lnTo>
                    <a:pt x="340356" y="729687"/>
                  </a:lnTo>
                  <a:close/>
                </a:path>
              </a:pathLst>
            </a:custGeom>
            <a:solidFill>
              <a:srgbClr val="FFFFFF"/>
            </a:solidFill>
          </p:spPr>
          <p:txBody>
            <a:bodyPr wrap="square" lIns="0" tIns="0" rIns="0" bIns="0" rtlCol="0"/>
            <a:lstStyle/>
            <a:p>
              <a:endParaRPr/>
            </a:p>
          </p:txBody>
        </p:sp>
        <p:pic>
          <p:nvPicPr>
            <p:cNvPr id="86" name="object 86"/>
            <p:cNvPicPr/>
            <p:nvPr/>
          </p:nvPicPr>
          <p:blipFill>
            <a:blip r:embed="rId48" cstate="print"/>
            <a:stretch>
              <a:fillRect/>
            </a:stretch>
          </p:blipFill>
          <p:spPr>
            <a:xfrm>
              <a:off x="13973119" y="1813818"/>
              <a:ext cx="124941" cy="125212"/>
            </a:xfrm>
            <a:prstGeom prst="rect">
              <a:avLst/>
            </a:prstGeom>
          </p:spPr>
        </p:pic>
        <p:sp>
          <p:nvSpPr>
            <p:cNvPr id="87" name="object 87"/>
            <p:cNvSpPr/>
            <p:nvPr/>
          </p:nvSpPr>
          <p:spPr>
            <a:xfrm>
              <a:off x="13902461" y="1743010"/>
              <a:ext cx="266700" cy="267335"/>
            </a:xfrm>
            <a:custGeom>
              <a:avLst/>
              <a:gdLst/>
              <a:ahLst/>
              <a:cxnLst/>
              <a:rect l="l" t="t" r="r" b="b"/>
              <a:pathLst>
                <a:path w="266700" h="267335">
                  <a:moveTo>
                    <a:pt x="266242" y="133426"/>
                  </a:moveTo>
                  <a:lnTo>
                    <a:pt x="255752" y="124066"/>
                  </a:lnTo>
                  <a:lnTo>
                    <a:pt x="227152" y="116522"/>
                  </a:lnTo>
                  <a:lnTo>
                    <a:pt x="184823" y="111506"/>
                  </a:lnTo>
                  <a:lnTo>
                    <a:pt x="155981" y="110490"/>
                  </a:lnTo>
                  <a:lnTo>
                    <a:pt x="154927" y="81419"/>
                  </a:lnTo>
                  <a:lnTo>
                    <a:pt x="149821" y="39027"/>
                  </a:lnTo>
                  <a:lnTo>
                    <a:pt x="142278" y="10464"/>
                  </a:lnTo>
                  <a:lnTo>
                    <a:pt x="133121" y="0"/>
                  </a:lnTo>
                  <a:lnTo>
                    <a:pt x="123964" y="10464"/>
                  </a:lnTo>
                  <a:lnTo>
                    <a:pt x="116433" y="39027"/>
                  </a:lnTo>
                  <a:lnTo>
                    <a:pt x="111315" y="81419"/>
                  </a:lnTo>
                  <a:lnTo>
                    <a:pt x="110248" y="110515"/>
                  </a:lnTo>
                  <a:lnTo>
                    <a:pt x="81241" y="111556"/>
                  </a:lnTo>
                  <a:lnTo>
                    <a:pt x="38925" y="116687"/>
                  </a:lnTo>
                  <a:lnTo>
                    <a:pt x="10439" y="124244"/>
                  </a:lnTo>
                  <a:lnTo>
                    <a:pt x="0" y="133426"/>
                  </a:lnTo>
                  <a:lnTo>
                    <a:pt x="10502" y="142532"/>
                  </a:lnTo>
                  <a:lnTo>
                    <a:pt x="39090" y="149987"/>
                  </a:lnTo>
                  <a:lnTo>
                    <a:pt x="81419" y="155092"/>
                  </a:lnTo>
                  <a:lnTo>
                    <a:pt x="110248" y="156248"/>
                  </a:lnTo>
                  <a:lnTo>
                    <a:pt x="111315" y="185420"/>
                  </a:lnTo>
                  <a:lnTo>
                    <a:pt x="116433" y="227812"/>
                  </a:lnTo>
                  <a:lnTo>
                    <a:pt x="123964" y="256374"/>
                  </a:lnTo>
                  <a:lnTo>
                    <a:pt x="133121" y="266839"/>
                  </a:lnTo>
                  <a:lnTo>
                    <a:pt x="142455" y="256311"/>
                  </a:lnTo>
                  <a:lnTo>
                    <a:pt x="149974" y="227647"/>
                  </a:lnTo>
                  <a:lnTo>
                    <a:pt x="154990" y="185229"/>
                  </a:lnTo>
                  <a:lnTo>
                    <a:pt x="156006" y="156337"/>
                  </a:lnTo>
                  <a:lnTo>
                    <a:pt x="185000" y="155282"/>
                  </a:lnTo>
                  <a:lnTo>
                    <a:pt x="227317" y="150152"/>
                  </a:lnTo>
                  <a:lnTo>
                    <a:pt x="255803" y="142595"/>
                  </a:lnTo>
                  <a:lnTo>
                    <a:pt x="266242" y="133426"/>
                  </a:lnTo>
                  <a:close/>
                </a:path>
              </a:pathLst>
            </a:custGeom>
            <a:solidFill>
              <a:srgbClr val="FFFFFF">
                <a:alpha val="54899"/>
              </a:srgbClr>
            </a:solidFill>
          </p:spPr>
          <p:txBody>
            <a:bodyPr wrap="square" lIns="0" tIns="0" rIns="0" bIns="0" rtlCol="0"/>
            <a:lstStyle/>
            <a:p>
              <a:endParaRPr/>
            </a:p>
          </p:txBody>
        </p:sp>
        <p:sp>
          <p:nvSpPr>
            <p:cNvPr id="88" name="object 88"/>
            <p:cNvSpPr/>
            <p:nvPr/>
          </p:nvSpPr>
          <p:spPr>
            <a:xfrm>
              <a:off x="13782261" y="1622545"/>
              <a:ext cx="506730" cy="508000"/>
            </a:xfrm>
            <a:custGeom>
              <a:avLst/>
              <a:gdLst/>
              <a:ahLst/>
              <a:cxnLst/>
              <a:rect l="l" t="t" r="r" b="b"/>
              <a:pathLst>
                <a:path w="506730" h="508000">
                  <a:moveTo>
                    <a:pt x="253328" y="507759"/>
                  </a:moveTo>
                  <a:lnTo>
                    <a:pt x="207763" y="503672"/>
                  </a:lnTo>
                  <a:lnTo>
                    <a:pt x="164889" y="491888"/>
                  </a:lnTo>
                  <a:lnTo>
                    <a:pt x="125419" y="473121"/>
                  </a:lnTo>
                  <a:lnTo>
                    <a:pt x="90066" y="448086"/>
                  </a:lnTo>
                  <a:lnTo>
                    <a:pt x="59543" y="417496"/>
                  </a:lnTo>
                  <a:lnTo>
                    <a:pt x="34562" y="382066"/>
                  </a:lnTo>
                  <a:lnTo>
                    <a:pt x="15836" y="342511"/>
                  </a:lnTo>
                  <a:lnTo>
                    <a:pt x="4077" y="299543"/>
                  </a:lnTo>
                  <a:lnTo>
                    <a:pt x="0" y="253879"/>
                  </a:lnTo>
                  <a:lnTo>
                    <a:pt x="4077" y="208215"/>
                  </a:lnTo>
                  <a:lnTo>
                    <a:pt x="15836" y="165248"/>
                  </a:lnTo>
                  <a:lnTo>
                    <a:pt x="34562" y="125692"/>
                  </a:lnTo>
                  <a:lnTo>
                    <a:pt x="59543" y="90262"/>
                  </a:lnTo>
                  <a:lnTo>
                    <a:pt x="90066" y="59672"/>
                  </a:lnTo>
                  <a:lnTo>
                    <a:pt x="125419" y="34637"/>
                  </a:lnTo>
                  <a:lnTo>
                    <a:pt x="164889" y="15870"/>
                  </a:lnTo>
                  <a:lnTo>
                    <a:pt x="207763" y="4086"/>
                  </a:lnTo>
                  <a:lnTo>
                    <a:pt x="253328" y="0"/>
                  </a:lnTo>
                  <a:lnTo>
                    <a:pt x="298893" y="4086"/>
                  </a:lnTo>
                  <a:lnTo>
                    <a:pt x="341767" y="15870"/>
                  </a:lnTo>
                  <a:lnTo>
                    <a:pt x="381237" y="34637"/>
                  </a:lnTo>
                  <a:lnTo>
                    <a:pt x="416590" y="59672"/>
                  </a:lnTo>
                  <a:lnTo>
                    <a:pt x="447113" y="90262"/>
                  </a:lnTo>
                  <a:lnTo>
                    <a:pt x="472095" y="125692"/>
                  </a:lnTo>
                  <a:lnTo>
                    <a:pt x="490821" y="165248"/>
                  </a:lnTo>
                  <a:lnTo>
                    <a:pt x="502579" y="208215"/>
                  </a:lnTo>
                  <a:lnTo>
                    <a:pt x="506657" y="253879"/>
                  </a:lnTo>
                  <a:lnTo>
                    <a:pt x="502579" y="299543"/>
                  </a:lnTo>
                  <a:lnTo>
                    <a:pt x="490821" y="342511"/>
                  </a:lnTo>
                  <a:lnTo>
                    <a:pt x="472095" y="382066"/>
                  </a:lnTo>
                  <a:lnTo>
                    <a:pt x="447113" y="417496"/>
                  </a:lnTo>
                  <a:lnTo>
                    <a:pt x="416590" y="448086"/>
                  </a:lnTo>
                  <a:lnTo>
                    <a:pt x="381237" y="473121"/>
                  </a:lnTo>
                  <a:lnTo>
                    <a:pt x="341767" y="491888"/>
                  </a:lnTo>
                  <a:lnTo>
                    <a:pt x="298893" y="503672"/>
                  </a:lnTo>
                  <a:lnTo>
                    <a:pt x="253328" y="507759"/>
                  </a:lnTo>
                  <a:close/>
                </a:path>
              </a:pathLst>
            </a:custGeom>
            <a:solidFill>
              <a:srgbClr val="99FFFF">
                <a:alpha val="10198"/>
              </a:srgbClr>
            </a:solidFill>
          </p:spPr>
          <p:txBody>
            <a:bodyPr wrap="square" lIns="0" tIns="0" rIns="0" bIns="0" rtlCol="0"/>
            <a:lstStyle/>
            <a:p>
              <a:endParaRPr/>
            </a:p>
          </p:txBody>
        </p:sp>
        <p:pic>
          <p:nvPicPr>
            <p:cNvPr id="89" name="object 89"/>
            <p:cNvPicPr/>
            <p:nvPr/>
          </p:nvPicPr>
          <p:blipFill>
            <a:blip r:embed="rId49" cstate="print"/>
            <a:stretch>
              <a:fillRect/>
            </a:stretch>
          </p:blipFill>
          <p:spPr>
            <a:xfrm>
              <a:off x="13472978" y="1269359"/>
              <a:ext cx="1151584" cy="1193799"/>
            </a:xfrm>
            <a:prstGeom prst="rect">
              <a:avLst/>
            </a:prstGeom>
          </p:spPr>
        </p:pic>
      </p:grpSp>
      <p:grpSp>
        <p:nvGrpSpPr>
          <p:cNvPr id="90" name="object 90"/>
          <p:cNvGrpSpPr/>
          <p:nvPr/>
        </p:nvGrpSpPr>
        <p:grpSpPr>
          <a:xfrm>
            <a:off x="2312278" y="402319"/>
            <a:ext cx="1171575" cy="1256030"/>
            <a:chOff x="2312278" y="402319"/>
            <a:chExt cx="1171575" cy="1256030"/>
          </a:xfrm>
        </p:grpSpPr>
        <p:pic>
          <p:nvPicPr>
            <p:cNvPr id="91" name="object 91"/>
            <p:cNvPicPr/>
            <p:nvPr/>
          </p:nvPicPr>
          <p:blipFill>
            <a:blip r:embed="rId50" cstate="print"/>
            <a:stretch>
              <a:fillRect/>
            </a:stretch>
          </p:blipFill>
          <p:spPr>
            <a:xfrm>
              <a:off x="2402780" y="512872"/>
              <a:ext cx="1004349" cy="1004259"/>
            </a:xfrm>
            <a:prstGeom prst="rect">
              <a:avLst/>
            </a:prstGeom>
          </p:spPr>
        </p:pic>
        <p:sp>
          <p:nvSpPr>
            <p:cNvPr id="92" name="object 92"/>
            <p:cNvSpPr/>
            <p:nvPr/>
          </p:nvSpPr>
          <p:spPr>
            <a:xfrm>
              <a:off x="2312278" y="402319"/>
              <a:ext cx="1171575" cy="1256030"/>
            </a:xfrm>
            <a:custGeom>
              <a:avLst/>
              <a:gdLst/>
              <a:ahLst/>
              <a:cxnLst/>
              <a:rect l="l" t="t" r="r" b="b"/>
              <a:pathLst>
                <a:path w="1171575" h="1256030">
                  <a:moveTo>
                    <a:pt x="1155012" y="1255437"/>
                  </a:moveTo>
                  <a:lnTo>
                    <a:pt x="584996" y="689984"/>
                  </a:lnTo>
                  <a:lnTo>
                    <a:pt x="0" y="1158926"/>
                  </a:lnTo>
                  <a:lnTo>
                    <a:pt x="523143" y="623091"/>
                  </a:lnTo>
                  <a:lnTo>
                    <a:pt x="16016" y="0"/>
                  </a:lnTo>
                  <a:lnTo>
                    <a:pt x="585741" y="565133"/>
                  </a:lnTo>
                  <a:lnTo>
                    <a:pt x="1171028" y="96510"/>
                  </a:lnTo>
                  <a:lnTo>
                    <a:pt x="647594" y="632026"/>
                  </a:lnTo>
                  <a:lnTo>
                    <a:pt x="1155012" y="1255437"/>
                  </a:lnTo>
                  <a:close/>
                </a:path>
              </a:pathLst>
            </a:custGeom>
            <a:solidFill>
              <a:srgbClr val="99FFFF">
                <a:alpha val="30198"/>
              </a:srgbClr>
            </a:solidFill>
          </p:spPr>
          <p:txBody>
            <a:bodyPr wrap="square" lIns="0" tIns="0" rIns="0" bIns="0" rtlCol="0"/>
            <a:lstStyle/>
            <a:p>
              <a:endParaRPr/>
            </a:p>
          </p:txBody>
        </p:sp>
        <p:sp>
          <p:nvSpPr>
            <p:cNvPr id="93" name="object 93"/>
            <p:cNvSpPr/>
            <p:nvPr/>
          </p:nvSpPr>
          <p:spPr>
            <a:xfrm>
              <a:off x="2765201" y="897388"/>
              <a:ext cx="265430" cy="265430"/>
            </a:xfrm>
            <a:custGeom>
              <a:avLst/>
              <a:gdLst/>
              <a:ahLst/>
              <a:cxnLst/>
              <a:rect l="l" t="t" r="r" b="b"/>
              <a:pathLst>
                <a:path w="265430" h="265430">
                  <a:moveTo>
                    <a:pt x="222237" y="231459"/>
                  </a:moveTo>
                  <a:lnTo>
                    <a:pt x="186470" y="254744"/>
                  </a:lnTo>
                  <a:lnTo>
                    <a:pt x="146692" y="265298"/>
                  </a:lnTo>
                  <a:lnTo>
                    <a:pt x="105973" y="263274"/>
                  </a:lnTo>
                  <a:lnTo>
                    <a:pt x="67384" y="248823"/>
                  </a:lnTo>
                  <a:lnTo>
                    <a:pt x="33995" y="222100"/>
                  </a:lnTo>
                  <a:lnTo>
                    <a:pt x="10637" y="186275"/>
                  </a:lnTo>
                  <a:lnTo>
                    <a:pt x="0" y="146466"/>
                  </a:lnTo>
                  <a:lnTo>
                    <a:pt x="1936" y="105743"/>
                  </a:lnTo>
                  <a:lnTo>
                    <a:pt x="16299" y="67177"/>
                  </a:lnTo>
                  <a:lnTo>
                    <a:pt x="42945" y="33838"/>
                  </a:lnTo>
                  <a:lnTo>
                    <a:pt x="78712" y="10553"/>
                  </a:lnTo>
                  <a:lnTo>
                    <a:pt x="118490" y="0"/>
                  </a:lnTo>
                  <a:lnTo>
                    <a:pt x="159208" y="2024"/>
                  </a:lnTo>
                  <a:lnTo>
                    <a:pt x="197797" y="16474"/>
                  </a:lnTo>
                  <a:lnTo>
                    <a:pt x="231187" y="43198"/>
                  </a:lnTo>
                  <a:lnTo>
                    <a:pt x="254544" y="79022"/>
                  </a:lnTo>
                  <a:lnTo>
                    <a:pt x="265182" y="118831"/>
                  </a:lnTo>
                  <a:lnTo>
                    <a:pt x="263246" y="159555"/>
                  </a:lnTo>
                  <a:lnTo>
                    <a:pt x="248882" y="198121"/>
                  </a:lnTo>
                  <a:lnTo>
                    <a:pt x="222237" y="231459"/>
                  </a:lnTo>
                  <a:close/>
                </a:path>
              </a:pathLst>
            </a:custGeom>
            <a:solidFill>
              <a:srgbClr val="FF99FF">
                <a:alpha val="10198"/>
              </a:srgbClr>
            </a:solidFill>
          </p:spPr>
          <p:txBody>
            <a:bodyPr wrap="square" lIns="0" tIns="0" rIns="0" bIns="0" rtlCol="0"/>
            <a:lstStyle/>
            <a:p>
              <a:endParaRPr/>
            </a:p>
          </p:txBody>
        </p:sp>
        <p:pic>
          <p:nvPicPr>
            <p:cNvPr id="94" name="object 94"/>
            <p:cNvPicPr/>
            <p:nvPr/>
          </p:nvPicPr>
          <p:blipFill>
            <a:blip r:embed="rId51" cstate="print"/>
            <a:stretch>
              <a:fillRect/>
            </a:stretch>
          </p:blipFill>
          <p:spPr>
            <a:xfrm>
              <a:off x="2810495" y="942713"/>
              <a:ext cx="174001" cy="174009"/>
            </a:xfrm>
            <a:prstGeom prst="rect">
              <a:avLst/>
            </a:prstGeom>
          </p:spPr>
        </p:pic>
        <p:sp>
          <p:nvSpPr>
            <p:cNvPr id="95" name="object 95"/>
            <p:cNvSpPr/>
            <p:nvPr/>
          </p:nvSpPr>
          <p:spPr>
            <a:xfrm>
              <a:off x="2425552" y="523833"/>
              <a:ext cx="944880" cy="1012190"/>
            </a:xfrm>
            <a:custGeom>
              <a:avLst/>
              <a:gdLst/>
              <a:ahLst/>
              <a:cxnLst/>
              <a:rect l="l" t="t" r="r" b="b"/>
              <a:pathLst>
                <a:path w="944879" h="1012190">
                  <a:moveTo>
                    <a:pt x="931204" y="1012088"/>
                  </a:moveTo>
                  <a:lnTo>
                    <a:pt x="472764" y="540124"/>
                  </a:lnTo>
                  <a:lnTo>
                    <a:pt x="0" y="934644"/>
                  </a:lnTo>
                  <a:lnTo>
                    <a:pt x="438734" y="504538"/>
                  </a:lnTo>
                  <a:lnTo>
                    <a:pt x="12986" y="0"/>
                  </a:lnTo>
                  <a:lnTo>
                    <a:pt x="471715" y="472284"/>
                  </a:lnTo>
                  <a:lnTo>
                    <a:pt x="944480" y="77763"/>
                  </a:lnTo>
                  <a:lnTo>
                    <a:pt x="505746" y="507870"/>
                  </a:lnTo>
                  <a:lnTo>
                    <a:pt x="931204" y="1012088"/>
                  </a:lnTo>
                  <a:close/>
                </a:path>
              </a:pathLst>
            </a:custGeom>
            <a:solidFill>
              <a:srgbClr val="99FFFF">
                <a:alpha val="30198"/>
              </a:srgbClr>
            </a:solidFill>
          </p:spPr>
          <p:txBody>
            <a:bodyPr wrap="square" lIns="0" tIns="0" rIns="0" bIns="0" rtlCol="0"/>
            <a:lstStyle/>
            <a:p>
              <a:endParaRPr/>
            </a:p>
          </p:txBody>
        </p:sp>
        <p:sp>
          <p:nvSpPr>
            <p:cNvPr id="96" name="object 96"/>
            <p:cNvSpPr/>
            <p:nvPr/>
          </p:nvSpPr>
          <p:spPr>
            <a:xfrm>
              <a:off x="2645718" y="759827"/>
              <a:ext cx="504190" cy="541020"/>
            </a:xfrm>
            <a:custGeom>
              <a:avLst/>
              <a:gdLst/>
              <a:ahLst/>
              <a:cxnLst/>
              <a:rect l="l" t="t" r="r" b="b"/>
              <a:pathLst>
                <a:path w="504189" h="541019">
                  <a:moveTo>
                    <a:pt x="497222" y="540420"/>
                  </a:moveTo>
                  <a:lnTo>
                    <a:pt x="251146" y="283293"/>
                  </a:lnTo>
                  <a:lnTo>
                    <a:pt x="0" y="498904"/>
                  </a:lnTo>
                  <a:lnTo>
                    <a:pt x="239019" y="268644"/>
                  </a:lnTo>
                  <a:lnTo>
                    <a:pt x="6926" y="0"/>
                  </a:lnTo>
                  <a:lnTo>
                    <a:pt x="252711" y="256806"/>
                  </a:lnTo>
                  <a:lnTo>
                    <a:pt x="504148" y="41515"/>
                  </a:lnTo>
                  <a:lnTo>
                    <a:pt x="265128" y="271775"/>
                  </a:lnTo>
                  <a:lnTo>
                    <a:pt x="497222" y="540420"/>
                  </a:lnTo>
                  <a:close/>
                </a:path>
              </a:pathLst>
            </a:custGeom>
            <a:solidFill>
              <a:srgbClr val="FFFFFF"/>
            </a:solidFill>
          </p:spPr>
          <p:txBody>
            <a:bodyPr wrap="square" lIns="0" tIns="0" rIns="0" bIns="0" rtlCol="0"/>
            <a:lstStyle/>
            <a:p>
              <a:endParaRPr/>
            </a:p>
          </p:txBody>
        </p:sp>
        <p:pic>
          <p:nvPicPr>
            <p:cNvPr id="97" name="object 97"/>
            <p:cNvPicPr/>
            <p:nvPr/>
          </p:nvPicPr>
          <p:blipFill>
            <a:blip r:embed="rId52" cstate="print"/>
            <a:stretch>
              <a:fillRect/>
            </a:stretch>
          </p:blipFill>
          <p:spPr>
            <a:xfrm>
              <a:off x="2799196" y="931227"/>
              <a:ext cx="197192" cy="197621"/>
            </a:xfrm>
            <a:prstGeom prst="rect">
              <a:avLst/>
            </a:prstGeom>
          </p:spPr>
        </p:pic>
        <p:sp>
          <p:nvSpPr>
            <p:cNvPr id="98" name="object 98"/>
            <p:cNvSpPr/>
            <p:nvPr/>
          </p:nvSpPr>
          <p:spPr>
            <a:xfrm>
              <a:off x="2644332" y="776504"/>
              <a:ext cx="507365" cy="507365"/>
            </a:xfrm>
            <a:custGeom>
              <a:avLst/>
              <a:gdLst/>
              <a:ahLst/>
              <a:cxnLst/>
              <a:rect l="l" t="t" r="r" b="b"/>
              <a:pathLst>
                <a:path w="507364" h="507365">
                  <a:moveTo>
                    <a:pt x="424047" y="441560"/>
                  </a:moveTo>
                  <a:lnTo>
                    <a:pt x="387555" y="469150"/>
                  </a:lnTo>
                  <a:lnTo>
                    <a:pt x="347884" y="489231"/>
                  </a:lnTo>
                  <a:lnTo>
                    <a:pt x="306042" y="501853"/>
                  </a:lnTo>
                  <a:lnTo>
                    <a:pt x="263037" y="507066"/>
                  </a:lnTo>
                  <a:lnTo>
                    <a:pt x="219877" y="504920"/>
                  </a:lnTo>
                  <a:lnTo>
                    <a:pt x="177569" y="495465"/>
                  </a:lnTo>
                  <a:lnTo>
                    <a:pt x="137121" y="478752"/>
                  </a:lnTo>
                  <a:lnTo>
                    <a:pt x="99542" y="454830"/>
                  </a:lnTo>
                  <a:lnTo>
                    <a:pt x="65839" y="423751"/>
                  </a:lnTo>
                  <a:lnTo>
                    <a:pt x="38176" y="387191"/>
                  </a:lnTo>
                  <a:lnTo>
                    <a:pt x="18014" y="347468"/>
                  </a:lnTo>
                  <a:lnTo>
                    <a:pt x="5304" y="305590"/>
                  </a:lnTo>
                  <a:lnTo>
                    <a:pt x="0" y="262564"/>
                  </a:lnTo>
                  <a:lnTo>
                    <a:pt x="2052" y="219399"/>
                  </a:lnTo>
                  <a:lnTo>
                    <a:pt x="11413" y="177103"/>
                  </a:lnTo>
                  <a:lnTo>
                    <a:pt x="28035" y="136683"/>
                  </a:lnTo>
                  <a:lnTo>
                    <a:pt x="51870" y="99148"/>
                  </a:lnTo>
                  <a:lnTo>
                    <a:pt x="82871" y="65505"/>
                  </a:lnTo>
                  <a:lnTo>
                    <a:pt x="119363" y="37915"/>
                  </a:lnTo>
                  <a:lnTo>
                    <a:pt x="159034" y="17834"/>
                  </a:lnTo>
                  <a:lnTo>
                    <a:pt x="200876" y="5212"/>
                  </a:lnTo>
                  <a:lnTo>
                    <a:pt x="243881" y="0"/>
                  </a:lnTo>
                  <a:lnTo>
                    <a:pt x="287041" y="2145"/>
                  </a:lnTo>
                  <a:lnTo>
                    <a:pt x="329349" y="11600"/>
                  </a:lnTo>
                  <a:lnTo>
                    <a:pt x="369796" y="28313"/>
                  </a:lnTo>
                  <a:lnTo>
                    <a:pt x="407376" y="52235"/>
                  </a:lnTo>
                  <a:lnTo>
                    <a:pt x="441079" y="83314"/>
                  </a:lnTo>
                  <a:lnTo>
                    <a:pt x="468742" y="119874"/>
                  </a:lnTo>
                  <a:lnTo>
                    <a:pt x="488904" y="159597"/>
                  </a:lnTo>
                  <a:lnTo>
                    <a:pt x="501614" y="201475"/>
                  </a:lnTo>
                  <a:lnTo>
                    <a:pt x="506918" y="244501"/>
                  </a:lnTo>
                  <a:lnTo>
                    <a:pt x="504866" y="287666"/>
                  </a:lnTo>
                  <a:lnTo>
                    <a:pt x="495505" y="329962"/>
                  </a:lnTo>
                  <a:lnTo>
                    <a:pt x="478883" y="370382"/>
                  </a:lnTo>
                  <a:lnTo>
                    <a:pt x="455048" y="407917"/>
                  </a:lnTo>
                  <a:lnTo>
                    <a:pt x="424047" y="441560"/>
                  </a:lnTo>
                  <a:close/>
                </a:path>
              </a:pathLst>
            </a:custGeom>
            <a:solidFill>
              <a:srgbClr val="99FFFF">
                <a:alpha val="10198"/>
              </a:srgbClr>
            </a:solidFill>
          </p:spPr>
          <p:txBody>
            <a:bodyPr wrap="square" lIns="0" tIns="0" rIns="0" bIns="0" rtlCol="0"/>
            <a:lstStyle/>
            <a:p>
              <a:endParaRPr/>
            </a:p>
          </p:txBody>
        </p:sp>
        <p:pic>
          <p:nvPicPr>
            <p:cNvPr id="99" name="object 99"/>
            <p:cNvPicPr/>
            <p:nvPr/>
          </p:nvPicPr>
          <p:blipFill>
            <a:blip r:embed="rId53" cstate="print"/>
            <a:stretch>
              <a:fillRect/>
            </a:stretch>
          </p:blipFill>
          <p:spPr>
            <a:xfrm>
              <a:off x="2334098" y="443737"/>
              <a:ext cx="1143281" cy="1143328"/>
            </a:xfrm>
            <a:prstGeom prst="rect">
              <a:avLst/>
            </a:prstGeom>
          </p:spPr>
        </p:pic>
      </p:grpSp>
      <p:grpSp>
        <p:nvGrpSpPr>
          <p:cNvPr id="100" name="object 100"/>
          <p:cNvGrpSpPr/>
          <p:nvPr/>
        </p:nvGrpSpPr>
        <p:grpSpPr>
          <a:xfrm>
            <a:off x="5684519" y="0"/>
            <a:ext cx="6385560" cy="8664575"/>
            <a:chOff x="5684519" y="0"/>
            <a:chExt cx="6385560" cy="8664575"/>
          </a:xfrm>
        </p:grpSpPr>
        <p:pic>
          <p:nvPicPr>
            <p:cNvPr id="101" name="object 101"/>
            <p:cNvPicPr/>
            <p:nvPr/>
          </p:nvPicPr>
          <p:blipFill>
            <a:blip r:embed="rId54" cstate="print"/>
            <a:stretch>
              <a:fillRect/>
            </a:stretch>
          </p:blipFill>
          <p:spPr>
            <a:xfrm>
              <a:off x="6519840" y="1625220"/>
              <a:ext cx="5248274" cy="7038974"/>
            </a:xfrm>
            <a:prstGeom prst="rect">
              <a:avLst/>
            </a:prstGeom>
          </p:spPr>
        </p:pic>
        <p:pic>
          <p:nvPicPr>
            <p:cNvPr id="102" name="object 102"/>
            <p:cNvPicPr/>
            <p:nvPr/>
          </p:nvPicPr>
          <p:blipFill>
            <a:blip r:embed="rId55" cstate="print"/>
            <a:stretch>
              <a:fillRect/>
            </a:stretch>
          </p:blipFill>
          <p:spPr>
            <a:xfrm>
              <a:off x="5684519" y="0"/>
              <a:ext cx="6385559" cy="2298191"/>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
            <a:ext cx="18288000" cy="10287000"/>
            <a:chOff x="0" y="3"/>
            <a:chExt cx="18288000" cy="10287000"/>
          </a:xfrm>
        </p:grpSpPr>
        <p:pic>
          <p:nvPicPr>
            <p:cNvPr id="3" name="object 3"/>
            <p:cNvPicPr/>
            <p:nvPr/>
          </p:nvPicPr>
          <p:blipFill>
            <a:blip r:embed="rId2" cstate="print"/>
            <a:stretch>
              <a:fillRect/>
            </a:stretch>
          </p:blipFill>
          <p:spPr>
            <a:xfrm>
              <a:off x="15082271" y="7374295"/>
              <a:ext cx="3205727" cy="2912703"/>
            </a:xfrm>
            <a:prstGeom prst="rect">
              <a:avLst/>
            </a:prstGeom>
          </p:spPr>
        </p:pic>
        <p:pic>
          <p:nvPicPr>
            <p:cNvPr id="4" name="object 4"/>
            <p:cNvPicPr/>
            <p:nvPr/>
          </p:nvPicPr>
          <p:blipFill>
            <a:blip r:embed="rId3" cstate="print"/>
            <a:stretch>
              <a:fillRect/>
            </a:stretch>
          </p:blipFill>
          <p:spPr>
            <a:xfrm>
              <a:off x="13916358" y="9049462"/>
              <a:ext cx="4371641" cy="1107439"/>
            </a:xfrm>
            <a:prstGeom prst="rect">
              <a:avLst/>
            </a:prstGeom>
          </p:spPr>
        </p:pic>
        <p:sp>
          <p:nvSpPr>
            <p:cNvPr id="5" name="object 5"/>
            <p:cNvSpPr/>
            <p:nvPr/>
          </p:nvSpPr>
          <p:spPr>
            <a:xfrm>
              <a:off x="14348027" y="9412363"/>
              <a:ext cx="3940175" cy="678815"/>
            </a:xfrm>
            <a:custGeom>
              <a:avLst/>
              <a:gdLst/>
              <a:ahLst/>
              <a:cxnLst/>
              <a:rect l="l" t="t" r="r" b="b"/>
              <a:pathLst>
                <a:path w="3940175" h="678815">
                  <a:moveTo>
                    <a:pt x="3167306" y="306757"/>
                  </a:moveTo>
                  <a:lnTo>
                    <a:pt x="2765269" y="306757"/>
                  </a:lnTo>
                  <a:lnTo>
                    <a:pt x="2801744" y="300484"/>
                  </a:lnTo>
                  <a:lnTo>
                    <a:pt x="2839005" y="282575"/>
                  </a:lnTo>
                  <a:lnTo>
                    <a:pt x="2879651" y="252813"/>
                  </a:lnTo>
                  <a:lnTo>
                    <a:pt x="2926281" y="210984"/>
                  </a:lnTo>
                  <a:lnTo>
                    <a:pt x="2981496" y="156868"/>
                  </a:lnTo>
                  <a:lnTo>
                    <a:pt x="3011015" y="129693"/>
                  </a:lnTo>
                  <a:lnTo>
                    <a:pt x="3043154" y="104594"/>
                  </a:lnTo>
                  <a:lnTo>
                    <a:pt x="3077808" y="81750"/>
                  </a:lnTo>
                  <a:lnTo>
                    <a:pt x="3114873" y="61340"/>
                  </a:lnTo>
                  <a:lnTo>
                    <a:pt x="3154244" y="43542"/>
                  </a:lnTo>
                  <a:lnTo>
                    <a:pt x="3195817" y="28536"/>
                  </a:lnTo>
                  <a:lnTo>
                    <a:pt x="3239487" y="16500"/>
                  </a:lnTo>
                  <a:lnTo>
                    <a:pt x="3285149" y="7613"/>
                  </a:lnTo>
                  <a:lnTo>
                    <a:pt x="3332699" y="2053"/>
                  </a:lnTo>
                  <a:lnTo>
                    <a:pt x="3382033" y="0"/>
                  </a:lnTo>
                  <a:lnTo>
                    <a:pt x="3433045" y="1631"/>
                  </a:lnTo>
                  <a:lnTo>
                    <a:pt x="3485632" y="7127"/>
                  </a:lnTo>
                  <a:lnTo>
                    <a:pt x="3539688" y="16665"/>
                  </a:lnTo>
                  <a:lnTo>
                    <a:pt x="3595109" y="30425"/>
                  </a:lnTo>
                  <a:lnTo>
                    <a:pt x="3711843" y="68332"/>
                  </a:lnTo>
                  <a:lnTo>
                    <a:pt x="3769779" y="83257"/>
                  </a:lnTo>
                  <a:lnTo>
                    <a:pt x="3825380" y="93507"/>
                  </a:lnTo>
                  <a:lnTo>
                    <a:pt x="3878425" y="99231"/>
                  </a:lnTo>
                  <a:lnTo>
                    <a:pt x="3928695" y="100578"/>
                  </a:lnTo>
                  <a:lnTo>
                    <a:pt x="3939971" y="100578"/>
                  </a:lnTo>
                  <a:lnTo>
                    <a:pt x="3939971" y="150777"/>
                  </a:lnTo>
                  <a:lnTo>
                    <a:pt x="3393658" y="150777"/>
                  </a:lnTo>
                  <a:lnTo>
                    <a:pt x="3361134" y="153416"/>
                  </a:lnTo>
                  <a:lnTo>
                    <a:pt x="3301148" y="172238"/>
                  </a:lnTo>
                  <a:lnTo>
                    <a:pt x="3247756" y="212557"/>
                  </a:lnTo>
                  <a:lnTo>
                    <a:pt x="3218543" y="244464"/>
                  </a:lnTo>
                  <a:lnTo>
                    <a:pt x="3190265" y="278037"/>
                  </a:lnTo>
                  <a:lnTo>
                    <a:pt x="3167306" y="306757"/>
                  </a:lnTo>
                  <a:close/>
                </a:path>
                <a:path w="3940175" h="678815">
                  <a:moveTo>
                    <a:pt x="3939971" y="100578"/>
                  </a:moveTo>
                  <a:lnTo>
                    <a:pt x="3928695" y="100578"/>
                  </a:lnTo>
                  <a:lnTo>
                    <a:pt x="3939971" y="99891"/>
                  </a:lnTo>
                  <a:lnTo>
                    <a:pt x="3939971" y="100578"/>
                  </a:lnTo>
                  <a:close/>
                </a:path>
                <a:path w="3940175" h="678815">
                  <a:moveTo>
                    <a:pt x="2091135" y="370697"/>
                  </a:moveTo>
                  <a:lnTo>
                    <a:pt x="1588615" y="370697"/>
                  </a:lnTo>
                  <a:lnTo>
                    <a:pt x="1655735" y="365996"/>
                  </a:lnTo>
                  <a:lnTo>
                    <a:pt x="1716016" y="356879"/>
                  </a:lnTo>
                  <a:lnTo>
                    <a:pt x="1770147" y="343983"/>
                  </a:lnTo>
                  <a:lnTo>
                    <a:pt x="1818814" y="327946"/>
                  </a:lnTo>
                  <a:lnTo>
                    <a:pt x="1862707" y="309407"/>
                  </a:lnTo>
                  <a:lnTo>
                    <a:pt x="1902513" y="289003"/>
                  </a:lnTo>
                  <a:lnTo>
                    <a:pt x="1938920" y="267373"/>
                  </a:lnTo>
                  <a:lnTo>
                    <a:pt x="1972617" y="245154"/>
                  </a:lnTo>
                  <a:lnTo>
                    <a:pt x="2034630" y="201503"/>
                  </a:lnTo>
                  <a:lnTo>
                    <a:pt x="2064322" y="181347"/>
                  </a:lnTo>
                  <a:lnTo>
                    <a:pt x="2124518" y="147563"/>
                  </a:lnTo>
                  <a:lnTo>
                    <a:pt x="2199215" y="126466"/>
                  </a:lnTo>
                  <a:lnTo>
                    <a:pt x="2245059" y="125056"/>
                  </a:lnTo>
                  <a:lnTo>
                    <a:pt x="2293084" y="129942"/>
                  </a:lnTo>
                  <a:lnTo>
                    <a:pt x="2342448" y="140082"/>
                  </a:lnTo>
                  <a:lnTo>
                    <a:pt x="2392307" y="154432"/>
                  </a:lnTo>
                  <a:lnTo>
                    <a:pt x="2441816" y="171951"/>
                  </a:lnTo>
                  <a:lnTo>
                    <a:pt x="2490131" y="191597"/>
                  </a:lnTo>
                  <a:lnTo>
                    <a:pt x="2536410" y="212328"/>
                  </a:lnTo>
                  <a:lnTo>
                    <a:pt x="2579807" y="233102"/>
                  </a:lnTo>
                  <a:lnTo>
                    <a:pt x="2657369" y="271986"/>
                  </a:lnTo>
                  <a:lnTo>
                    <a:pt x="2263568" y="271986"/>
                  </a:lnTo>
                  <a:lnTo>
                    <a:pt x="2235588" y="272890"/>
                  </a:lnTo>
                  <a:lnTo>
                    <a:pt x="2207802" y="281212"/>
                  </a:lnTo>
                  <a:lnTo>
                    <a:pt x="2179619" y="297638"/>
                  </a:lnTo>
                  <a:lnTo>
                    <a:pt x="2158679" y="313859"/>
                  </a:lnTo>
                  <a:lnTo>
                    <a:pt x="2134593" y="333771"/>
                  </a:lnTo>
                  <a:lnTo>
                    <a:pt x="2091135" y="370697"/>
                  </a:lnTo>
                  <a:close/>
                </a:path>
                <a:path w="3940175" h="678815">
                  <a:moveTo>
                    <a:pt x="3939971" y="272309"/>
                  </a:moveTo>
                  <a:lnTo>
                    <a:pt x="3869939" y="261118"/>
                  </a:lnTo>
                  <a:lnTo>
                    <a:pt x="3817236" y="249973"/>
                  </a:lnTo>
                  <a:lnTo>
                    <a:pt x="3766484" y="237506"/>
                  </a:lnTo>
                  <a:lnTo>
                    <a:pt x="3717659" y="224231"/>
                  </a:lnTo>
                  <a:lnTo>
                    <a:pt x="3582517" y="184713"/>
                  </a:lnTo>
                  <a:lnTo>
                    <a:pt x="3541169" y="173359"/>
                  </a:lnTo>
                  <a:lnTo>
                    <a:pt x="3501633" y="163774"/>
                  </a:lnTo>
                  <a:lnTo>
                    <a:pt x="3463884" y="156471"/>
                  </a:lnTo>
                  <a:lnTo>
                    <a:pt x="3427900" y="151968"/>
                  </a:lnTo>
                  <a:lnTo>
                    <a:pt x="3393658" y="150777"/>
                  </a:lnTo>
                  <a:lnTo>
                    <a:pt x="3939971" y="150777"/>
                  </a:lnTo>
                  <a:lnTo>
                    <a:pt x="3939971" y="272309"/>
                  </a:lnTo>
                  <a:close/>
                </a:path>
                <a:path w="3940175" h="678815">
                  <a:moveTo>
                    <a:pt x="2820013" y="564008"/>
                  </a:moveTo>
                  <a:lnTo>
                    <a:pt x="2777923" y="557525"/>
                  </a:lnTo>
                  <a:lnTo>
                    <a:pt x="2732772" y="543213"/>
                  </a:lnTo>
                  <a:lnTo>
                    <a:pt x="2684275" y="520394"/>
                  </a:lnTo>
                  <a:lnTo>
                    <a:pt x="2621798" y="484755"/>
                  </a:lnTo>
                  <a:lnTo>
                    <a:pt x="2565433" y="449690"/>
                  </a:lnTo>
                  <a:lnTo>
                    <a:pt x="2514590" y="415885"/>
                  </a:lnTo>
                  <a:lnTo>
                    <a:pt x="2427100" y="354788"/>
                  </a:lnTo>
                  <a:lnTo>
                    <a:pt x="2389270" y="328866"/>
                  </a:lnTo>
                  <a:lnTo>
                    <a:pt x="2354593" y="306940"/>
                  </a:lnTo>
                  <a:lnTo>
                    <a:pt x="2322479" y="289695"/>
                  </a:lnTo>
                  <a:lnTo>
                    <a:pt x="2292334" y="277816"/>
                  </a:lnTo>
                  <a:lnTo>
                    <a:pt x="2263568" y="271986"/>
                  </a:lnTo>
                  <a:lnTo>
                    <a:pt x="2657369" y="271986"/>
                  </a:lnTo>
                  <a:lnTo>
                    <a:pt x="2684275" y="285263"/>
                  </a:lnTo>
                  <a:lnTo>
                    <a:pt x="2726979" y="301611"/>
                  </a:lnTo>
                  <a:lnTo>
                    <a:pt x="2765269" y="306757"/>
                  </a:lnTo>
                  <a:lnTo>
                    <a:pt x="3167306" y="306757"/>
                  </a:lnTo>
                  <a:lnTo>
                    <a:pt x="3162637" y="312597"/>
                  </a:lnTo>
                  <a:lnTo>
                    <a:pt x="3127961" y="356879"/>
                  </a:lnTo>
                  <a:lnTo>
                    <a:pt x="3080802" y="415426"/>
                  </a:lnTo>
                  <a:lnTo>
                    <a:pt x="3052921" y="447157"/>
                  </a:lnTo>
                  <a:lnTo>
                    <a:pt x="3024264" y="476485"/>
                  </a:lnTo>
                  <a:lnTo>
                    <a:pt x="2994543" y="502731"/>
                  </a:lnTo>
                  <a:lnTo>
                    <a:pt x="2963475" y="525218"/>
                  </a:lnTo>
                  <a:lnTo>
                    <a:pt x="2896153" y="556201"/>
                  </a:lnTo>
                  <a:lnTo>
                    <a:pt x="2859328" y="563341"/>
                  </a:lnTo>
                  <a:lnTo>
                    <a:pt x="2820013" y="564008"/>
                  </a:lnTo>
                  <a:close/>
                </a:path>
                <a:path w="3940175" h="678815">
                  <a:moveTo>
                    <a:pt x="1910817" y="511113"/>
                  </a:moveTo>
                  <a:lnTo>
                    <a:pt x="927266" y="511113"/>
                  </a:lnTo>
                  <a:lnTo>
                    <a:pt x="957689" y="506818"/>
                  </a:lnTo>
                  <a:lnTo>
                    <a:pt x="985924" y="499012"/>
                  </a:lnTo>
                  <a:lnTo>
                    <a:pt x="1012962" y="488352"/>
                  </a:lnTo>
                  <a:lnTo>
                    <a:pt x="1039789" y="475493"/>
                  </a:lnTo>
                  <a:lnTo>
                    <a:pt x="1096768" y="445804"/>
                  </a:lnTo>
                  <a:lnTo>
                    <a:pt x="1128897" y="430286"/>
                  </a:lnTo>
                  <a:lnTo>
                    <a:pt x="1164769" y="415195"/>
                  </a:lnTo>
                  <a:lnTo>
                    <a:pt x="1205373" y="401186"/>
                  </a:lnTo>
                  <a:lnTo>
                    <a:pt x="1251697" y="388915"/>
                  </a:lnTo>
                  <a:lnTo>
                    <a:pt x="1304731" y="379039"/>
                  </a:lnTo>
                  <a:lnTo>
                    <a:pt x="1365461" y="372215"/>
                  </a:lnTo>
                  <a:lnTo>
                    <a:pt x="1434878" y="369097"/>
                  </a:lnTo>
                  <a:lnTo>
                    <a:pt x="1513968" y="370343"/>
                  </a:lnTo>
                  <a:lnTo>
                    <a:pt x="2091135" y="370697"/>
                  </a:lnTo>
                  <a:lnTo>
                    <a:pt x="2045195" y="409353"/>
                  </a:lnTo>
                  <a:lnTo>
                    <a:pt x="2010259" y="437733"/>
                  </a:lnTo>
                  <a:lnTo>
                    <a:pt x="1973045" y="466657"/>
                  </a:lnTo>
                  <a:lnTo>
                    <a:pt x="1933725" y="495495"/>
                  </a:lnTo>
                  <a:lnTo>
                    <a:pt x="1910817" y="511113"/>
                  </a:lnTo>
                  <a:close/>
                </a:path>
                <a:path w="3940175" h="678815">
                  <a:moveTo>
                    <a:pt x="1898400" y="519577"/>
                  </a:moveTo>
                  <a:lnTo>
                    <a:pt x="140269" y="519577"/>
                  </a:lnTo>
                  <a:lnTo>
                    <a:pt x="178307" y="517461"/>
                  </a:lnTo>
                  <a:lnTo>
                    <a:pt x="215176" y="511113"/>
                  </a:lnTo>
                  <a:lnTo>
                    <a:pt x="252786" y="500866"/>
                  </a:lnTo>
                  <a:lnTo>
                    <a:pt x="293053" y="487055"/>
                  </a:lnTo>
                  <a:lnTo>
                    <a:pt x="389210" y="450078"/>
                  </a:lnTo>
                  <a:lnTo>
                    <a:pt x="448927" y="427579"/>
                  </a:lnTo>
                  <a:lnTo>
                    <a:pt x="505252" y="411952"/>
                  </a:lnTo>
                  <a:lnTo>
                    <a:pt x="557251" y="406806"/>
                  </a:lnTo>
                  <a:lnTo>
                    <a:pt x="605510" y="410195"/>
                  </a:lnTo>
                  <a:lnTo>
                    <a:pt x="650614" y="420173"/>
                  </a:lnTo>
                  <a:lnTo>
                    <a:pt x="693151" y="434797"/>
                  </a:lnTo>
                  <a:lnTo>
                    <a:pt x="733705" y="452118"/>
                  </a:lnTo>
                  <a:lnTo>
                    <a:pt x="772864" y="470193"/>
                  </a:lnTo>
                  <a:lnTo>
                    <a:pt x="811213" y="487076"/>
                  </a:lnTo>
                  <a:lnTo>
                    <a:pt x="849340" y="500820"/>
                  </a:lnTo>
                  <a:lnTo>
                    <a:pt x="887828" y="509481"/>
                  </a:lnTo>
                  <a:lnTo>
                    <a:pt x="927266" y="511113"/>
                  </a:lnTo>
                  <a:lnTo>
                    <a:pt x="1910817" y="511113"/>
                  </a:lnTo>
                  <a:lnTo>
                    <a:pt x="1898400" y="519577"/>
                  </a:lnTo>
                  <a:close/>
                </a:path>
                <a:path w="3940175" h="678815">
                  <a:moveTo>
                    <a:pt x="299813" y="611252"/>
                  </a:moveTo>
                  <a:lnTo>
                    <a:pt x="252328" y="607022"/>
                  </a:lnTo>
                  <a:lnTo>
                    <a:pt x="205229" y="598537"/>
                  </a:lnTo>
                  <a:lnTo>
                    <a:pt x="159217" y="585938"/>
                  </a:lnTo>
                  <a:lnTo>
                    <a:pt x="114989" y="569364"/>
                  </a:lnTo>
                  <a:lnTo>
                    <a:pt x="73244" y="548955"/>
                  </a:lnTo>
                  <a:lnTo>
                    <a:pt x="34681" y="524851"/>
                  </a:lnTo>
                  <a:lnTo>
                    <a:pt x="0" y="497190"/>
                  </a:lnTo>
                  <a:lnTo>
                    <a:pt x="53029" y="509776"/>
                  </a:lnTo>
                  <a:lnTo>
                    <a:pt x="99147" y="517127"/>
                  </a:lnTo>
                  <a:lnTo>
                    <a:pt x="140269" y="519577"/>
                  </a:lnTo>
                  <a:lnTo>
                    <a:pt x="1898400" y="519577"/>
                  </a:lnTo>
                  <a:lnTo>
                    <a:pt x="1892472" y="523619"/>
                  </a:lnTo>
                  <a:lnTo>
                    <a:pt x="1881549" y="530420"/>
                  </a:lnTo>
                  <a:lnTo>
                    <a:pt x="631594" y="530420"/>
                  </a:lnTo>
                  <a:lnTo>
                    <a:pt x="599888" y="530965"/>
                  </a:lnTo>
                  <a:lnTo>
                    <a:pt x="563023" y="541582"/>
                  </a:lnTo>
                  <a:lnTo>
                    <a:pt x="479649" y="582842"/>
                  </a:lnTo>
                  <a:lnTo>
                    <a:pt x="437604" y="597024"/>
                  </a:lnTo>
                  <a:lnTo>
                    <a:pt x="393150" y="606393"/>
                  </a:lnTo>
                  <a:lnTo>
                    <a:pt x="346987" y="611089"/>
                  </a:lnTo>
                  <a:lnTo>
                    <a:pt x="299813" y="611252"/>
                  </a:lnTo>
                  <a:close/>
                </a:path>
                <a:path w="3940175" h="678815">
                  <a:moveTo>
                    <a:pt x="941249" y="678761"/>
                  </a:moveTo>
                  <a:lnTo>
                    <a:pt x="881138" y="671940"/>
                  </a:lnTo>
                  <a:lnTo>
                    <a:pt x="797004" y="628402"/>
                  </a:lnTo>
                  <a:lnTo>
                    <a:pt x="754978" y="600174"/>
                  </a:lnTo>
                  <a:lnTo>
                    <a:pt x="719832" y="574822"/>
                  </a:lnTo>
                  <a:lnTo>
                    <a:pt x="689158" y="553787"/>
                  </a:lnTo>
                  <a:lnTo>
                    <a:pt x="660548" y="538507"/>
                  </a:lnTo>
                  <a:lnTo>
                    <a:pt x="631594" y="530420"/>
                  </a:lnTo>
                  <a:lnTo>
                    <a:pt x="1881549" y="530420"/>
                  </a:lnTo>
                  <a:lnTo>
                    <a:pt x="1849460" y="550399"/>
                  </a:lnTo>
                  <a:lnTo>
                    <a:pt x="1804863" y="575207"/>
                  </a:lnTo>
                  <a:lnTo>
                    <a:pt x="1760148" y="596787"/>
                  </a:lnTo>
                  <a:lnTo>
                    <a:pt x="1245306" y="596787"/>
                  </a:lnTo>
                  <a:lnTo>
                    <a:pt x="1200407" y="599343"/>
                  </a:lnTo>
                  <a:lnTo>
                    <a:pt x="1159758" y="606276"/>
                  </a:lnTo>
                  <a:lnTo>
                    <a:pt x="1122727" y="616414"/>
                  </a:lnTo>
                  <a:lnTo>
                    <a:pt x="1057002" y="641604"/>
                  </a:lnTo>
                  <a:lnTo>
                    <a:pt x="1027047" y="654307"/>
                  </a:lnTo>
                  <a:lnTo>
                    <a:pt x="998190" y="665518"/>
                  </a:lnTo>
                  <a:lnTo>
                    <a:pt x="969800" y="674060"/>
                  </a:lnTo>
                  <a:lnTo>
                    <a:pt x="941249" y="678761"/>
                  </a:lnTo>
                  <a:close/>
                </a:path>
                <a:path w="3940175" h="678815">
                  <a:moveTo>
                    <a:pt x="1564158" y="647626"/>
                  </a:moveTo>
                  <a:lnTo>
                    <a:pt x="1513686" y="647382"/>
                  </a:lnTo>
                  <a:lnTo>
                    <a:pt x="1462842" y="640760"/>
                  </a:lnTo>
                  <a:lnTo>
                    <a:pt x="1411799" y="627131"/>
                  </a:lnTo>
                  <a:lnTo>
                    <a:pt x="1350371" y="609507"/>
                  </a:lnTo>
                  <a:lnTo>
                    <a:pt x="1295084" y="599783"/>
                  </a:lnTo>
                  <a:lnTo>
                    <a:pt x="1245306" y="596787"/>
                  </a:lnTo>
                  <a:lnTo>
                    <a:pt x="1760148" y="596787"/>
                  </a:lnTo>
                  <a:lnTo>
                    <a:pt x="1758854" y="597412"/>
                  </a:lnTo>
                  <a:lnTo>
                    <a:pt x="1711513" y="616414"/>
                  </a:lnTo>
                  <a:lnTo>
                    <a:pt x="1663290" y="631498"/>
                  </a:lnTo>
                  <a:lnTo>
                    <a:pt x="1614084" y="642122"/>
                  </a:lnTo>
                  <a:lnTo>
                    <a:pt x="1564158" y="647626"/>
                  </a:lnTo>
                  <a:close/>
                </a:path>
              </a:pathLst>
            </a:custGeom>
            <a:solidFill>
              <a:srgbClr val="FF99FF">
                <a:alpha val="7998"/>
              </a:srgbClr>
            </a:solidFill>
          </p:spPr>
          <p:txBody>
            <a:bodyPr wrap="square" lIns="0" tIns="0" rIns="0" bIns="0" rtlCol="0"/>
            <a:lstStyle/>
            <a:p>
              <a:endParaRPr/>
            </a:p>
          </p:txBody>
        </p:sp>
        <p:sp>
          <p:nvSpPr>
            <p:cNvPr id="6" name="object 6"/>
            <p:cNvSpPr/>
            <p:nvPr/>
          </p:nvSpPr>
          <p:spPr>
            <a:xfrm>
              <a:off x="15295418" y="7373989"/>
              <a:ext cx="2271395" cy="986790"/>
            </a:xfrm>
            <a:custGeom>
              <a:avLst/>
              <a:gdLst/>
              <a:ahLst/>
              <a:cxnLst/>
              <a:rect l="l" t="t" r="r" b="b"/>
              <a:pathLst>
                <a:path w="2271394" h="986790">
                  <a:moveTo>
                    <a:pt x="457010" y="986559"/>
                  </a:moveTo>
                  <a:lnTo>
                    <a:pt x="412083" y="986464"/>
                  </a:lnTo>
                  <a:lnTo>
                    <a:pt x="364576" y="982536"/>
                  </a:lnTo>
                  <a:lnTo>
                    <a:pt x="314248" y="974725"/>
                  </a:lnTo>
                  <a:lnTo>
                    <a:pt x="250980" y="963059"/>
                  </a:lnTo>
                  <a:lnTo>
                    <a:pt x="192528" y="953068"/>
                  </a:lnTo>
                  <a:lnTo>
                    <a:pt x="138548" y="945140"/>
                  </a:lnTo>
                  <a:lnTo>
                    <a:pt x="88696" y="939661"/>
                  </a:lnTo>
                  <a:lnTo>
                    <a:pt x="42627" y="937019"/>
                  </a:lnTo>
                  <a:lnTo>
                    <a:pt x="0" y="937599"/>
                  </a:lnTo>
                  <a:lnTo>
                    <a:pt x="24844" y="892910"/>
                  </a:lnTo>
                  <a:lnTo>
                    <a:pt x="51072" y="848880"/>
                  </a:lnTo>
                  <a:lnTo>
                    <a:pt x="78675" y="805518"/>
                  </a:lnTo>
                  <a:lnTo>
                    <a:pt x="107643" y="762834"/>
                  </a:lnTo>
                  <a:lnTo>
                    <a:pt x="137967" y="720837"/>
                  </a:lnTo>
                  <a:lnTo>
                    <a:pt x="169638" y="679536"/>
                  </a:lnTo>
                  <a:lnTo>
                    <a:pt x="202647" y="638940"/>
                  </a:lnTo>
                  <a:lnTo>
                    <a:pt x="236984" y="599059"/>
                  </a:lnTo>
                  <a:lnTo>
                    <a:pt x="272639" y="559902"/>
                  </a:lnTo>
                  <a:lnTo>
                    <a:pt x="309604" y="521478"/>
                  </a:lnTo>
                  <a:lnTo>
                    <a:pt x="346189" y="486030"/>
                  </a:lnTo>
                  <a:lnTo>
                    <a:pt x="383519" y="451829"/>
                  </a:lnTo>
                  <a:lnTo>
                    <a:pt x="421568" y="418874"/>
                  </a:lnTo>
                  <a:lnTo>
                    <a:pt x="460309" y="387166"/>
                  </a:lnTo>
                  <a:lnTo>
                    <a:pt x="499716" y="356705"/>
                  </a:lnTo>
                  <a:lnTo>
                    <a:pt x="539762" y="327491"/>
                  </a:lnTo>
                  <a:lnTo>
                    <a:pt x="580420" y="299524"/>
                  </a:lnTo>
                  <a:lnTo>
                    <a:pt x="621663" y="272805"/>
                  </a:lnTo>
                  <a:lnTo>
                    <a:pt x="663465" y="247332"/>
                  </a:lnTo>
                  <a:lnTo>
                    <a:pt x="705799" y="223107"/>
                  </a:lnTo>
                  <a:lnTo>
                    <a:pt x="748639" y="200130"/>
                  </a:lnTo>
                  <a:lnTo>
                    <a:pt x="791957" y="178401"/>
                  </a:lnTo>
                  <a:lnTo>
                    <a:pt x="835726" y="157919"/>
                  </a:lnTo>
                  <a:lnTo>
                    <a:pt x="879921" y="138685"/>
                  </a:lnTo>
                  <a:lnTo>
                    <a:pt x="924514" y="120699"/>
                  </a:lnTo>
                  <a:lnTo>
                    <a:pt x="969479" y="103962"/>
                  </a:lnTo>
                  <a:lnTo>
                    <a:pt x="1014789" y="88472"/>
                  </a:lnTo>
                  <a:lnTo>
                    <a:pt x="1060418" y="74231"/>
                  </a:lnTo>
                  <a:lnTo>
                    <a:pt x="1106337" y="61238"/>
                  </a:lnTo>
                  <a:lnTo>
                    <a:pt x="1152522" y="49494"/>
                  </a:lnTo>
                  <a:lnTo>
                    <a:pt x="1198945" y="38999"/>
                  </a:lnTo>
                  <a:lnTo>
                    <a:pt x="1245579" y="29752"/>
                  </a:lnTo>
                  <a:lnTo>
                    <a:pt x="1292398" y="21754"/>
                  </a:lnTo>
                  <a:lnTo>
                    <a:pt x="1339375" y="15005"/>
                  </a:lnTo>
                  <a:lnTo>
                    <a:pt x="1386483" y="9505"/>
                  </a:lnTo>
                  <a:lnTo>
                    <a:pt x="1433696" y="5255"/>
                  </a:lnTo>
                  <a:lnTo>
                    <a:pt x="1480986" y="2254"/>
                  </a:lnTo>
                  <a:lnTo>
                    <a:pt x="1528328" y="502"/>
                  </a:lnTo>
                  <a:lnTo>
                    <a:pt x="1575694" y="0"/>
                  </a:lnTo>
                  <a:lnTo>
                    <a:pt x="1623058" y="747"/>
                  </a:lnTo>
                  <a:lnTo>
                    <a:pt x="1670393" y="2744"/>
                  </a:lnTo>
                  <a:lnTo>
                    <a:pt x="1717672" y="5991"/>
                  </a:lnTo>
                  <a:lnTo>
                    <a:pt x="1764869" y="10488"/>
                  </a:lnTo>
                  <a:lnTo>
                    <a:pt x="1811956" y="16235"/>
                  </a:lnTo>
                  <a:lnTo>
                    <a:pt x="1858908" y="23232"/>
                  </a:lnTo>
                  <a:lnTo>
                    <a:pt x="1905697" y="31480"/>
                  </a:lnTo>
                  <a:lnTo>
                    <a:pt x="1952297" y="40978"/>
                  </a:lnTo>
                  <a:lnTo>
                    <a:pt x="1998681" y="51726"/>
                  </a:lnTo>
                  <a:lnTo>
                    <a:pt x="2044822" y="63725"/>
                  </a:lnTo>
                  <a:lnTo>
                    <a:pt x="2090694" y="76975"/>
                  </a:lnTo>
                  <a:lnTo>
                    <a:pt x="2136269" y="91475"/>
                  </a:lnTo>
                  <a:lnTo>
                    <a:pt x="2181522" y="107227"/>
                  </a:lnTo>
                  <a:lnTo>
                    <a:pt x="2226425" y="124230"/>
                  </a:lnTo>
                  <a:lnTo>
                    <a:pt x="2270952" y="142483"/>
                  </a:lnTo>
                  <a:lnTo>
                    <a:pt x="2257891" y="185114"/>
                  </a:lnTo>
                  <a:lnTo>
                    <a:pt x="2240475" y="225679"/>
                  </a:lnTo>
                  <a:lnTo>
                    <a:pt x="2218271" y="263705"/>
                  </a:lnTo>
                  <a:lnTo>
                    <a:pt x="2190842" y="298722"/>
                  </a:lnTo>
                  <a:lnTo>
                    <a:pt x="2157753" y="330259"/>
                  </a:lnTo>
                  <a:lnTo>
                    <a:pt x="2118568" y="357843"/>
                  </a:lnTo>
                  <a:lnTo>
                    <a:pt x="2072853" y="381005"/>
                  </a:lnTo>
                  <a:lnTo>
                    <a:pt x="2020172" y="399272"/>
                  </a:lnTo>
                  <a:lnTo>
                    <a:pt x="1969401" y="411206"/>
                  </a:lnTo>
                  <a:lnTo>
                    <a:pt x="1919927" y="419416"/>
                  </a:lnTo>
                  <a:lnTo>
                    <a:pt x="1871721" y="424273"/>
                  </a:lnTo>
                  <a:lnTo>
                    <a:pt x="1824755" y="426152"/>
                  </a:lnTo>
                  <a:lnTo>
                    <a:pt x="1779001" y="425428"/>
                  </a:lnTo>
                  <a:lnTo>
                    <a:pt x="1734431" y="422473"/>
                  </a:lnTo>
                  <a:lnTo>
                    <a:pt x="1691016" y="417663"/>
                  </a:lnTo>
                  <a:lnTo>
                    <a:pt x="1648727" y="411370"/>
                  </a:lnTo>
                  <a:lnTo>
                    <a:pt x="1607537" y="403970"/>
                  </a:lnTo>
                  <a:lnTo>
                    <a:pt x="1567418" y="395835"/>
                  </a:lnTo>
                  <a:lnTo>
                    <a:pt x="1453197" y="370765"/>
                  </a:lnTo>
                  <a:lnTo>
                    <a:pt x="1417076" y="363432"/>
                  </a:lnTo>
                  <a:lnTo>
                    <a:pt x="1381883" y="357235"/>
                  </a:lnTo>
                  <a:lnTo>
                    <a:pt x="1347590" y="352548"/>
                  </a:lnTo>
                  <a:lnTo>
                    <a:pt x="1314169" y="349744"/>
                  </a:lnTo>
                  <a:lnTo>
                    <a:pt x="1281592" y="349197"/>
                  </a:lnTo>
                  <a:lnTo>
                    <a:pt x="1249831" y="351282"/>
                  </a:lnTo>
                  <a:lnTo>
                    <a:pt x="1188641" y="364841"/>
                  </a:lnTo>
                  <a:lnTo>
                    <a:pt x="1130372" y="393411"/>
                  </a:lnTo>
                  <a:lnTo>
                    <a:pt x="1074800" y="439986"/>
                  </a:lnTo>
                  <a:lnTo>
                    <a:pt x="1047953" y="470960"/>
                  </a:lnTo>
                  <a:lnTo>
                    <a:pt x="1021696" y="507556"/>
                  </a:lnTo>
                  <a:lnTo>
                    <a:pt x="985262" y="561990"/>
                  </a:lnTo>
                  <a:lnTo>
                    <a:pt x="950105" y="613391"/>
                  </a:lnTo>
                  <a:lnTo>
                    <a:pt x="915984" y="661710"/>
                  </a:lnTo>
                  <a:lnTo>
                    <a:pt x="882658" y="706896"/>
                  </a:lnTo>
                  <a:lnTo>
                    <a:pt x="849886" y="748899"/>
                  </a:lnTo>
                  <a:lnTo>
                    <a:pt x="817427" y="787670"/>
                  </a:lnTo>
                  <a:lnTo>
                    <a:pt x="785039" y="823157"/>
                  </a:lnTo>
                  <a:lnTo>
                    <a:pt x="752483" y="855312"/>
                  </a:lnTo>
                  <a:lnTo>
                    <a:pt x="719515" y="884084"/>
                  </a:lnTo>
                  <a:lnTo>
                    <a:pt x="685897" y="909423"/>
                  </a:lnTo>
                  <a:lnTo>
                    <a:pt x="651386" y="931279"/>
                  </a:lnTo>
                  <a:lnTo>
                    <a:pt x="615742" y="949601"/>
                  </a:lnTo>
                  <a:lnTo>
                    <a:pt x="578723" y="964341"/>
                  </a:lnTo>
                  <a:lnTo>
                    <a:pt x="540089" y="975447"/>
                  </a:lnTo>
                  <a:lnTo>
                    <a:pt x="499598" y="982869"/>
                  </a:lnTo>
                  <a:lnTo>
                    <a:pt x="457010" y="986559"/>
                  </a:lnTo>
                  <a:close/>
                </a:path>
              </a:pathLst>
            </a:custGeom>
            <a:solidFill>
              <a:srgbClr val="99FFFF">
                <a:alpha val="10038"/>
              </a:srgbClr>
            </a:solidFill>
          </p:spPr>
          <p:txBody>
            <a:bodyPr wrap="square" lIns="0" tIns="0" rIns="0" bIns="0" rtlCol="0"/>
            <a:lstStyle/>
            <a:p>
              <a:endParaRPr/>
            </a:p>
          </p:txBody>
        </p:sp>
        <p:pic>
          <p:nvPicPr>
            <p:cNvPr id="7" name="object 7"/>
            <p:cNvPicPr/>
            <p:nvPr/>
          </p:nvPicPr>
          <p:blipFill>
            <a:blip r:embed="rId4" cstate="print"/>
            <a:stretch>
              <a:fillRect/>
            </a:stretch>
          </p:blipFill>
          <p:spPr>
            <a:xfrm>
              <a:off x="0" y="5095388"/>
              <a:ext cx="3618669" cy="3749385"/>
            </a:xfrm>
            <a:prstGeom prst="rect">
              <a:avLst/>
            </a:prstGeom>
          </p:spPr>
        </p:pic>
        <p:pic>
          <p:nvPicPr>
            <p:cNvPr id="8" name="object 8"/>
            <p:cNvPicPr/>
            <p:nvPr/>
          </p:nvPicPr>
          <p:blipFill>
            <a:blip r:embed="rId5" cstate="print"/>
            <a:stretch>
              <a:fillRect/>
            </a:stretch>
          </p:blipFill>
          <p:spPr>
            <a:xfrm>
              <a:off x="132088" y="5358393"/>
              <a:ext cx="3223039" cy="3223204"/>
            </a:xfrm>
            <a:prstGeom prst="rect">
              <a:avLst/>
            </a:prstGeom>
          </p:spPr>
        </p:pic>
        <p:pic>
          <p:nvPicPr>
            <p:cNvPr id="9" name="object 9"/>
            <p:cNvPicPr/>
            <p:nvPr/>
          </p:nvPicPr>
          <p:blipFill>
            <a:blip r:embed="rId6" cstate="print"/>
            <a:stretch>
              <a:fillRect/>
            </a:stretch>
          </p:blipFill>
          <p:spPr>
            <a:xfrm>
              <a:off x="291538" y="5517721"/>
              <a:ext cx="2906557" cy="2904114"/>
            </a:xfrm>
            <a:prstGeom prst="rect">
              <a:avLst/>
            </a:prstGeom>
          </p:spPr>
        </p:pic>
        <p:pic>
          <p:nvPicPr>
            <p:cNvPr id="10" name="object 10"/>
            <p:cNvPicPr/>
            <p:nvPr/>
          </p:nvPicPr>
          <p:blipFill>
            <a:blip r:embed="rId7" cstate="print"/>
            <a:stretch>
              <a:fillRect/>
            </a:stretch>
          </p:blipFill>
          <p:spPr>
            <a:xfrm>
              <a:off x="3785134" y="6526028"/>
              <a:ext cx="378346" cy="377078"/>
            </a:xfrm>
            <a:prstGeom prst="rect">
              <a:avLst/>
            </a:prstGeom>
          </p:spPr>
        </p:pic>
        <p:pic>
          <p:nvPicPr>
            <p:cNvPr id="11" name="object 11"/>
            <p:cNvPicPr/>
            <p:nvPr/>
          </p:nvPicPr>
          <p:blipFill>
            <a:blip r:embed="rId8" cstate="print"/>
            <a:stretch>
              <a:fillRect/>
            </a:stretch>
          </p:blipFill>
          <p:spPr>
            <a:xfrm>
              <a:off x="3415659" y="6137646"/>
              <a:ext cx="131493" cy="130890"/>
            </a:xfrm>
            <a:prstGeom prst="rect">
              <a:avLst/>
            </a:prstGeom>
          </p:spPr>
        </p:pic>
        <p:pic>
          <p:nvPicPr>
            <p:cNvPr id="12" name="object 12"/>
            <p:cNvPicPr/>
            <p:nvPr/>
          </p:nvPicPr>
          <p:blipFill>
            <a:blip r:embed="rId9" cstate="print"/>
            <a:stretch>
              <a:fillRect/>
            </a:stretch>
          </p:blipFill>
          <p:spPr>
            <a:xfrm>
              <a:off x="0" y="7478782"/>
              <a:ext cx="133109" cy="261272"/>
            </a:xfrm>
            <a:prstGeom prst="rect">
              <a:avLst/>
            </a:prstGeom>
          </p:spPr>
        </p:pic>
        <p:pic>
          <p:nvPicPr>
            <p:cNvPr id="13" name="object 13"/>
            <p:cNvPicPr/>
            <p:nvPr/>
          </p:nvPicPr>
          <p:blipFill>
            <a:blip r:embed="rId10" cstate="print"/>
            <a:stretch>
              <a:fillRect/>
            </a:stretch>
          </p:blipFill>
          <p:spPr>
            <a:xfrm>
              <a:off x="391019" y="5616086"/>
              <a:ext cx="2707506" cy="2706218"/>
            </a:xfrm>
            <a:prstGeom prst="rect">
              <a:avLst/>
            </a:prstGeom>
          </p:spPr>
        </p:pic>
        <p:pic>
          <p:nvPicPr>
            <p:cNvPr id="14" name="object 14"/>
            <p:cNvPicPr/>
            <p:nvPr/>
          </p:nvPicPr>
          <p:blipFill>
            <a:blip r:embed="rId11" cstate="print"/>
            <a:stretch>
              <a:fillRect/>
            </a:stretch>
          </p:blipFill>
          <p:spPr>
            <a:xfrm>
              <a:off x="391165" y="6569950"/>
              <a:ext cx="2707504" cy="1752354"/>
            </a:xfrm>
            <a:prstGeom prst="rect">
              <a:avLst/>
            </a:prstGeom>
          </p:spPr>
        </p:pic>
        <p:pic>
          <p:nvPicPr>
            <p:cNvPr id="15" name="object 15"/>
            <p:cNvPicPr/>
            <p:nvPr/>
          </p:nvPicPr>
          <p:blipFill>
            <a:blip r:embed="rId12" cstate="print"/>
            <a:stretch>
              <a:fillRect/>
            </a:stretch>
          </p:blipFill>
          <p:spPr>
            <a:xfrm>
              <a:off x="390491" y="6762675"/>
              <a:ext cx="2705879" cy="1560516"/>
            </a:xfrm>
            <a:prstGeom prst="rect">
              <a:avLst/>
            </a:prstGeom>
          </p:spPr>
        </p:pic>
        <p:pic>
          <p:nvPicPr>
            <p:cNvPr id="16" name="object 16"/>
            <p:cNvPicPr/>
            <p:nvPr/>
          </p:nvPicPr>
          <p:blipFill>
            <a:blip r:embed="rId13" cstate="print"/>
            <a:stretch>
              <a:fillRect/>
            </a:stretch>
          </p:blipFill>
          <p:spPr>
            <a:xfrm>
              <a:off x="400596" y="7133843"/>
              <a:ext cx="2683803" cy="1188073"/>
            </a:xfrm>
            <a:prstGeom prst="rect">
              <a:avLst/>
            </a:prstGeom>
          </p:spPr>
        </p:pic>
        <p:sp>
          <p:nvSpPr>
            <p:cNvPr id="17" name="object 17"/>
            <p:cNvSpPr/>
            <p:nvPr/>
          </p:nvSpPr>
          <p:spPr>
            <a:xfrm>
              <a:off x="468005" y="5688687"/>
              <a:ext cx="2339340" cy="1973580"/>
            </a:xfrm>
            <a:custGeom>
              <a:avLst/>
              <a:gdLst/>
              <a:ahLst/>
              <a:cxnLst/>
              <a:rect l="l" t="t" r="r" b="b"/>
              <a:pathLst>
                <a:path w="2339340" h="1973579">
                  <a:moveTo>
                    <a:pt x="228334" y="1973570"/>
                  </a:moveTo>
                  <a:lnTo>
                    <a:pt x="186159" y="1909759"/>
                  </a:lnTo>
                  <a:lnTo>
                    <a:pt x="166351" y="1876222"/>
                  </a:lnTo>
                  <a:lnTo>
                    <a:pt x="147349" y="1841755"/>
                  </a:lnTo>
                  <a:lnTo>
                    <a:pt x="125556" y="1798978"/>
                  </a:lnTo>
                  <a:lnTo>
                    <a:pt x="105556" y="1755761"/>
                  </a:lnTo>
                  <a:lnTo>
                    <a:pt x="87334" y="1712148"/>
                  </a:lnTo>
                  <a:lnTo>
                    <a:pt x="70878" y="1668183"/>
                  </a:lnTo>
                  <a:lnTo>
                    <a:pt x="56174" y="1623910"/>
                  </a:lnTo>
                  <a:lnTo>
                    <a:pt x="43208" y="1579372"/>
                  </a:lnTo>
                  <a:lnTo>
                    <a:pt x="31967" y="1534614"/>
                  </a:lnTo>
                  <a:lnTo>
                    <a:pt x="22438" y="1489680"/>
                  </a:lnTo>
                  <a:lnTo>
                    <a:pt x="14607" y="1444614"/>
                  </a:lnTo>
                  <a:lnTo>
                    <a:pt x="8461" y="1399460"/>
                  </a:lnTo>
                  <a:lnTo>
                    <a:pt x="3987" y="1354262"/>
                  </a:lnTo>
                  <a:lnTo>
                    <a:pt x="1171" y="1309064"/>
                  </a:lnTo>
                  <a:lnTo>
                    <a:pt x="0" y="1263910"/>
                  </a:lnTo>
                  <a:lnTo>
                    <a:pt x="459" y="1218843"/>
                  </a:lnTo>
                  <a:lnTo>
                    <a:pt x="2537" y="1173909"/>
                  </a:lnTo>
                  <a:lnTo>
                    <a:pt x="6219" y="1129151"/>
                  </a:lnTo>
                  <a:lnTo>
                    <a:pt x="11492" y="1084612"/>
                  </a:lnTo>
                  <a:lnTo>
                    <a:pt x="18343" y="1040338"/>
                  </a:lnTo>
                  <a:lnTo>
                    <a:pt x="26759" y="996372"/>
                  </a:lnTo>
                  <a:lnTo>
                    <a:pt x="36725" y="952758"/>
                  </a:lnTo>
                  <a:lnTo>
                    <a:pt x="48228" y="909539"/>
                  </a:lnTo>
                  <a:lnTo>
                    <a:pt x="61256" y="866761"/>
                  </a:lnTo>
                  <a:lnTo>
                    <a:pt x="75794" y="824467"/>
                  </a:lnTo>
                  <a:lnTo>
                    <a:pt x="91829" y="782702"/>
                  </a:lnTo>
                  <a:lnTo>
                    <a:pt x="109349" y="741508"/>
                  </a:lnTo>
                  <a:lnTo>
                    <a:pt x="128339" y="700930"/>
                  </a:lnTo>
                  <a:lnTo>
                    <a:pt x="148785" y="661013"/>
                  </a:lnTo>
                  <a:lnTo>
                    <a:pt x="170676" y="621800"/>
                  </a:lnTo>
                  <a:lnTo>
                    <a:pt x="193996" y="583335"/>
                  </a:lnTo>
                  <a:lnTo>
                    <a:pt x="218734" y="545662"/>
                  </a:lnTo>
                  <a:lnTo>
                    <a:pt x="244875" y="508825"/>
                  </a:lnTo>
                  <a:lnTo>
                    <a:pt x="272406" y="472869"/>
                  </a:lnTo>
                  <a:lnTo>
                    <a:pt x="301313" y="437837"/>
                  </a:lnTo>
                  <a:lnTo>
                    <a:pt x="331584" y="403773"/>
                  </a:lnTo>
                  <a:lnTo>
                    <a:pt x="363205" y="370721"/>
                  </a:lnTo>
                  <a:lnTo>
                    <a:pt x="396161" y="338726"/>
                  </a:lnTo>
                  <a:lnTo>
                    <a:pt x="430441" y="307831"/>
                  </a:lnTo>
                  <a:lnTo>
                    <a:pt x="466031" y="278081"/>
                  </a:lnTo>
                  <a:lnTo>
                    <a:pt x="502917" y="249518"/>
                  </a:lnTo>
                  <a:lnTo>
                    <a:pt x="541085" y="222189"/>
                  </a:lnTo>
                  <a:lnTo>
                    <a:pt x="580523" y="196135"/>
                  </a:lnTo>
                  <a:lnTo>
                    <a:pt x="621217" y="171402"/>
                  </a:lnTo>
                  <a:lnTo>
                    <a:pt x="663153" y="148033"/>
                  </a:lnTo>
                  <a:lnTo>
                    <a:pt x="706152" y="126083"/>
                  </a:lnTo>
                  <a:lnTo>
                    <a:pt x="749593" y="105943"/>
                  </a:lnTo>
                  <a:lnTo>
                    <a:pt x="793431" y="87599"/>
                  </a:lnTo>
                  <a:lnTo>
                    <a:pt x="837623" y="71039"/>
                  </a:lnTo>
                  <a:lnTo>
                    <a:pt x="882123" y="56248"/>
                  </a:lnTo>
                  <a:lnTo>
                    <a:pt x="926887" y="43213"/>
                  </a:lnTo>
                  <a:lnTo>
                    <a:pt x="971871" y="31921"/>
                  </a:lnTo>
                  <a:lnTo>
                    <a:pt x="1017029" y="22357"/>
                  </a:lnTo>
                  <a:lnTo>
                    <a:pt x="1062319" y="14509"/>
                  </a:lnTo>
                  <a:lnTo>
                    <a:pt x="1107695" y="8363"/>
                  </a:lnTo>
                  <a:lnTo>
                    <a:pt x="1153112" y="3905"/>
                  </a:lnTo>
                  <a:lnTo>
                    <a:pt x="1198527" y="1122"/>
                  </a:lnTo>
                  <a:lnTo>
                    <a:pt x="1243894" y="0"/>
                  </a:lnTo>
                  <a:lnTo>
                    <a:pt x="1289170" y="525"/>
                  </a:lnTo>
                  <a:lnTo>
                    <a:pt x="1334309" y="2685"/>
                  </a:lnTo>
                  <a:lnTo>
                    <a:pt x="1379268" y="6465"/>
                  </a:lnTo>
                  <a:lnTo>
                    <a:pt x="1424002" y="11852"/>
                  </a:lnTo>
                  <a:lnTo>
                    <a:pt x="1468467" y="18833"/>
                  </a:lnTo>
                  <a:lnTo>
                    <a:pt x="1512617" y="27394"/>
                  </a:lnTo>
                  <a:lnTo>
                    <a:pt x="1556408" y="37521"/>
                  </a:lnTo>
                  <a:lnTo>
                    <a:pt x="1599797" y="49201"/>
                  </a:lnTo>
                  <a:lnTo>
                    <a:pt x="1642738" y="62420"/>
                  </a:lnTo>
                  <a:lnTo>
                    <a:pt x="1685188" y="77165"/>
                  </a:lnTo>
                  <a:lnTo>
                    <a:pt x="1727101" y="93423"/>
                  </a:lnTo>
                  <a:lnTo>
                    <a:pt x="1768433" y="111179"/>
                  </a:lnTo>
                  <a:lnTo>
                    <a:pt x="1809139" y="130420"/>
                  </a:lnTo>
                  <a:lnTo>
                    <a:pt x="1849176" y="151132"/>
                  </a:lnTo>
                  <a:lnTo>
                    <a:pt x="1888498" y="173303"/>
                  </a:lnTo>
                  <a:lnTo>
                    <a:pt x="1927062" y="196918"/>
                  </a:lnTo>
                  <a:lnTo>
                    <a:pt x="1964823" y="221964"/>
                  </a:lnTo>
                  <a:lnTo>
                    <a:pt x="2001735" y="248428"/>
                  </a:lnTo>
                  <a:lnTo>
                    <a:pt x="2037756" y="276295"/>
                  </a:lnTo>
                  <a:lnTo>
                    <a:pt x="2072840" y="305553"/>
                  </a:lnTo>
                  <a:lnTo>
                    <a:pt x="2106943" y="336188"/>
                  </a:lnTo>
                  <a:lnTo>
                    <a:pt x="2140020" y="368185"/>
                  </a:lnTo>
                  <a:lnTo>
                    <a:pt x="2172027" y="401533"/>
                  </a:lnTo>
                  <a:lnTo>
                    <a:pt x="2202920" y="436217"/>
                  </a:lnTo>
                  <a:lnTo>
                    <a:pt x="2232653" y="472223"/>
                  </a:lnTo>
                  <a:lnTo>
                    <a:pt x="2261183" y="509538"/>
                  </a:lnTo>
                  <a:lnTo>
                    <a:pt x="2288465" y="548149"/>
                  </a:lnTo>
                  <a:lnTo>
                    <a:pt x="2314455" y="588042"/>
                  </a:lnTo>
                  <a:lnTo>
                    <a:pt x="2339108" y="629203"/>
                  </a:lnTo>
                  <a:lnTo>
                    <a:pt x="2310885" y="590641"/>
                  </a:lnTo>
                  <a:lnTo>
                    <a:pt x="2281394" y="553417"/>
                  </a:lnTo>
                  <a:lnTo>
                    <a:pt x="2250681" y="517543"/>
                  </a:lnTo>
                  <a:lnTo>
                    <a:pt x="2218794" y="483036"/>
                  </a:lnTo>
                  <a:lnTo>
                    <a:pt x="2185780" y="449908"/>
                  </a:lnTo>
                  <a:lnTo>
                    <a:pt x="2151684" y="418173"/>
                  </a:lnTo>
                  <a:lnTo>
                    <a:pt x="2116553" y="387847"/>
                  </a:lnTo>
                  <a:lnTo>
                    <a:pt x="2080434" y="358942"/>
                  </a:lnTo>
                  <a:lnTo>
                    <a:pt x="2043375" y="331474"/>
                  </a:lnTo>
                  <a:lnTo>
                    <a:pt x="2005420" y="305455"/>
                  </a:lnTo>
                  <a:lnTo>
                    <a:pt x="1966618" y="280900"/>
                  </a:lnTo>
                  <a:lnTo>
                    <a:pt x="1927015" y="257824"/>
                  </a:lnTo>
                  <a:lnTo>
                    <a:pt x="1886658" y="236240"/>
                  </a:lnTo>
                  <a:lnTo>
                    <a:pt x="1845593" y="216162"/>
                  </a:lnTo>
                  <a:lnTo>
                    <a:pt x="1803866" y="197605"/>
                  </a:lnTo>
                  <a:lnTo>
                    <a:pt x="1761526" y="180582"/>
                  </a:lnTo>
                  <a:lnTo>
                    <a:pt x="1718618" y="165107"/>
                  </a:lnTo>
                  <a:lnTo>
                    <a:pt x="1675188" y="151196"/>
                  </a:lnTo>
                  <a:lnTo>
                    <a:pt x="1631285" y="138861"/>
                  </a:lnTo>
                  <a:lnTo>
                    <a:pt x="1586954" y="128117"/>
                  </a:lnTo>
                  <a:lnTo>
                    <a:pt x="1542242" y="118977"/>
                  </a:lnTo>
                  <a:lnTo>
                    <a:pt x="1497196" y="111457"/>
                  </a:lnTo>
                  <a:lnTo>
                    <a:pt x="1451862" y="105570"/>
                  </a:lnTo>
                  <a:lnTo>
                    <a:pt x="1406288" y="101330"/>
                  </a:lnTo>
                  <a:lnTo>
                    <a:pt x="1360520" y="98751"/>
                  </a:lnTo>
                  <a:lnTo>
                    <a:pt x="1314604" y="97847"/>
                  </a:lnTo>
                  <a:lnTo>
                    <a:pt x="1268587" y="98633"/>
                  </a:lnTo>
                  <a:lnTo>
                    <a:pt x="1222516" y="101122"/>
                  </a:lnTo>
                  <a:lnTo>
                    <a:pt x="1176438" y="105329"/>
                  </a:lnTo>
                  <a:lnTo>
                    <a:pt x="1130400" y="111267"/>
                  </a:lnTo>
                  <a:lnTo>
                    <a:pt x="1084447" y="118951"/>
                  </a:lnTo>
                  <a:lnTo>
                    <a:pt x="1038627" y="128395"/>
                  </a:lnTo>
                  <a:lnTo>
                    <a:pt x="992987" y="139613"/>
                  </a:lnTo>
                  <a:lnTo>
                    <a:pt x="947572" y="152618"/>
                  </a:lnTo>
                  <a:lnTo>
                    <a:pt x="902431" y="167425"/>
                  </a:lnTo>
                  <a:lnTo>
                    <a:pt x="857609" y="184049"/>
                  </a:lnTo>
                  <a:lnTo>
                    <a:pt x="813153" y="202503"/>
                  </a:lnTo>
                  <a:lnTo>
                    <a:pt x="769110" y="222801"/>
                  </a:lnTo>
                  <a:lnTo>
                    <a:pt x="725526" y="244957"/>
                  </a:lnTo>
                  <a:lnTo>
                    <a:pt x="683503" y="268299"/>
                  </a:lnTo>
                  <a:lnTo>
                    <a:pt x="642727" y="293007"/>
                  </a:lnTo>
                  <a:lnTo>
                    <a:pt x="603210" y="319037"/>
                  </a:lnTo>
                  <a:lnTo>
                    <a:pt x="564967" y="346344"/>
                  </a:lnTo>
                  <a:lnTo>
                    <a:pt x="528011" y="374885"/>
                  </a:lnTo>
                  <a:lnTo>
                    <a:pt x="492356" y="404615"/>
                  </a:lnTo>
                  <a:lnTo>
                    <a:pt x="458014" y="435491"/>
                  </a:lnTo>
                  <a:lnTo>
                    <a:pt x="424999" y="467469"/>
                  </a:lnTo>
                  <a:lnTo>
                    <a:pt x="393324" y="500504"/>
                  </a:lnTo>
                  <a:lnTo>
                    <a:pt x="363004" y="534553"/>
                  </a:lnTo>
                  <a:lnTo>
                    <a:pt x="334051" y="569571"/>
                  </a:lnTo>
                  <a:lnTo>
                    <a:pt x="306479" y="605515"/>
                  </a:lnTo>
                  <a:lnTo>
                    <a:pt x="280301" y="642340"/>
                  </a:lnTo>
                  <a:lnTo>
                    <a:pt x="255530" y="680003"/>
                  </a:lnTo>
                  <a:lnTo>
                    <a:pt x="232181" y="718459"/>
                  </a:lnTo>
                  <a:lnTo>
                    <a:pt x="210265" y="757665"/>
                  </a:lnTo>
                  <a:lnTo>
                    <a:pt x="189798" y="797576"/>
                  </a:lnTo>
                  <a:lnTo>
                    <a:pt x="170792" y="838148"/>
                  </a:lnTo>
                  <a:lnTo>
                    <a:pt x="153260" y="879338"/>
                  </a:lnTo>
                  <a:lnTo>
                    <a:pt x="137216" y="921101"/>
                  </a:lnTo>
                  <a:lnTo>
                    <a:pt x="122674" y="963394"/>
                  </a:lnTo>
                  <a:lnTo>
                    <a:pt x="109646" y="1006172"/>
                  </a:lnTo>
                  <a:lnTo>
                    <a:pt x="98147" y="1049392"/>
                  </a:lnTo>
                  <a:lnTo>
                    <a:pt x="88189" y="1093008"/>
                  </a:lnTo>
                  <a:lnTo>
                    <a:pt x="79786" y="1136978"/>
                  </a:lnTo>
                  <a:lnTo>
                    <a:pt x="72952" y="1181258"/>
                  </a:lnTo>
                  <a:lnTo>
                    <a:pt x="67699" y="1225802"/>
                  </a:lnTo>
                  <a:lnTo>
                    <a:pt x="64042" y="1270568"/>
                  </a:lnTo>
                  <a:lnTo>
                    <a:pt x="61993" y="1315511"/>
                  </a:lnTo>
                  <a:lnTo>
                    <a:pt x="61566" y="1360588"/>
                  </a:lnTo>
                  <a:lnTo>
                    <a:pt x="62775" y="1405753"/>
                  </a:lnTo>
                  <a:lnTo>
                    <a:pt x="65633" y="1450964"/>
                  </a:lnTo>
                  <a:lnTo>
                    <a:pt x="70152" y="1496176"/>
                  </a:lnTo>
                  <a:lnTo>
                    <a:pt x="76348" y="1541345"/>
                  </a:lnTo>
                  <a:lnTo>
                    <a:pt x="84232" y="1586428"/>
                  </a:lnTo>
                  <a:lnTo>
                    <a:pt x="93819" y="1631379"/>
                  </a:lnTo>
                  <a:lnTo>
                    <a:pt x="105122" y="1676156"/>
                  </a:lnTo>
                  <a:lnTo>
                    <a:pt x="118154" y="1720713"/>
                  </a:lnTo>
                  <a:lnTo>
                    <a:pt x="132929" y="1765008"/>
                  </a:lnTo>
                  <a:lnTo>
                    <a:pt x="149459" y="1808996"/>
                  </a:lnTo>
                  <a:lnTo>
                    <a:pt x="167760" y="1852633"/>
                  </a:lnTo>
                  <a:lnTo>
                    <a:pt x="187843" y="1895875"/>
                  </a:lnTo>
                  <a:lnTo>
                    <a:pt x="209722" y="1938679"/>
                  </a:lnTo>
                  <a:lnTo>
                    <a:pt x="228334" y="1973570"/>
                  </a:lnTo>
                  <a:close/>
                </a:path>
              </a:pathLst>
            </a:custGeom>
            <a:solidFill>
              <a:srgbClr val="FF99FF">
                <a:alpha val="25187"/>
              </a:srgbClr>
            </a:solidFill>
          </p:spPr>
          <p:txBody>
            <a:bodyPr wrap="square" lIns="0" tIns="0" rIns="0" bIns="0" rtlCol="0"/>
            <a:lstStyle/>
            <a:p>
              <a:endParaRPr/>
            </a:p>
          </p:txBody>
        </p:sp>
        <p:sp>
          <p:nvSpPr>
            <p:cNvPr id="18" name="object 18"/>
            <p:cNvSpPr/>
            <p:nvPr/>
          </p:nvSpPr>
          <p:spPr>
            <a:xfrm>
              <a:off x="1566931" y="6389982"/>
              <a:ext cx="1530985" cy="1932305"/>
            </a:xfrm>
            <a:custGeom>
              <a:avLst/>
              <a:gdLst/>
              <a:ahLst/>
              <a:cxnLst/>
              <a:rect l="l" t="t" r="r" b="b"/>
              <a:pathLst>
                <a:path w="1530985" h="1932304">
                  <a:moveTo>
                    <a:pt x="0" y="1920089"/>
                  </a:moveTo>
                  <a:lnTo>
                    <a:pt x="33644" y="1879760"/>
                  </a:lnTo>
                  <a:lnTo>
                    <a:pt x="62116" y="1834985"/>
                  </a:lnTo>
                  <a:lnTo>
                    <a:pt x="86537" y="1786368"/>
                  </a:lnTo>
                  <a:lnTo>
                    <a:pt x="108030" y="1734510"/>
                  </a:lnTo>
                  <a:lnTo>
                    <a:pt x="119875" y="1711869"/>
                  </a:lnTo>
                  <a:lnTo>
                    <a:pt x="156108" y="1677448"/>
                  </a:lnTo>
                  <a:lnTo>
                    <a:pt x="205902" y="1654312"/>
                  </a:lnTo>
                  <a:lnTo>
                    <a:pt x="265458" y="1638627"/>
                  </a:lnTo>
                  <a:lnTo>
                    <a:pt x="364791" y="1620678"/>
                  </a:lnTo>
                  <a:lnTo>
                    <a:pt x="398670" y="1614265"/>
                  </a:lnTo>
                  <a:lnTo>
                    <a:pt x="464730" y="1597917"/>
                  </a:lnTo>
                  <a:lnTo>
                    <a:pt x="525365" y="1573677"/>
                  </a:lnTo>
                  <a:lnTo>
                    <a:pt x="576776" y="1537710"/>
                  </a:lnTo>
                  <a:lnTo>
                    <a:pt x="615165" y="1486180"/>
                  </a:lnTo>
                  <a:lnTo>
                    <a:pt x="636737" y="1415252"/>
                  </a:lnTo>
                  <a:lnTo>
                    <a:pt x="640029" y="1371315"/>
                  </a:lnTo>
                  <a:lnTo>
                    <a:pt x="637692" y="1321089"/>
                  </a:lnTo>
                  <a:lnTo>
                    <a:pt x="633814" y="1272045"/>
                  </a:lnTo>
                  <a:lnTo>
                    <a:pt x="631956" y="1223444"/>
                  </a:lnTo>
                  <a:lnTo>
                    <a:pt x="632130" y="1175346"/>
                  </a:lnTo>
                  <a:lnTo>
                    <a:pt x="634347" y="1127810"/>
                  </a:lnTo>
                  <a:lnTo>
                    <a:pt x="638621" y="1080896"/>
                  </a:lnTo>
                  <a:lnTo>
                    <a:pt x="644962" y="1034661"/>
                  </a:lnTo>
                  <a:lnTo>
                    <a:pt x="653382" y="989167"/>
                  </a:lnTo>
                  <a:lnTo>
                    <a:pt x="663894" y="944471"/>
                  </a:lnTo>
                  <a:lnTo>
                    <a:pt x="676509" y="900633"/>
                  </a:lnTo>
                  <a:lnTo>
                    <a:pt x="691240" y="857713"/>
                  </a:lnTo>
                  <a:lnTo>
                    <a:pt x="708098" y="815769"/>
                  </a:lnTo>
                  <a:lnTo>
                    <a:pt x="727095" y="774860"/>
                  </a:lnTo>
                  <a:lnTo>
                    <a:pt x="748243" y="735047"/>
                  </a:lnTo>
                  <a:lnTo>
                    <a:pt x="771554" y="696387"/>
                  </a:lnTo>
                  <a:lnTo>
                    <a:pt x="797039" y="658941"/>
                  </a:lnTo>
                  <a:lnTo>
                    <a:pt x="824712" y="622768"/>
                  </a:lnTo>
                  <a:lnTo>
                    <a:pt x="854583" y="587926"/>
                  </a:lnTo>
                  <a:lnTo>
                    <a:pt x="886665" y="554474"/>
                  </a:lnTo>
                  <a:lnTo>
                    <a:pt x="920969" y="522473"/>
                  </a:lnTo>
                  <a:lnTo>
                    <a:pt x="957508" y="491981"/>
                  </a:lnTo>
                  <a:lnTo>
                    <a:pt x="996292" y="463058"/>
                  </a:lnTo>
                  <a:lnTo>
                    <a:pt x="1037336" y="435762"/>
                  </a:lnTo>
                  <a:lnTo>
                    <a:pt x="1080649" y="410153"/>
                  </a:lnTo>
                  <a:lnTo>
                    <a:pt x="1126244" y="386290"/>
                  </a:lnTo>
                  <a:lnTo>
                    <a:pt x="1174133" y="364233"/>
                  </a:lnTo>
                  <a:lnTo>
                    <a:pt x="1237591" y="333174"/>
                  </a:lnTo>
                  <a:lnTo>
                    <a:pt x="1289549" y="300407"/>
                  </a:lnTo>
                  <a:lnTo>
                    <a:pt x="1330975" y="266364"/>
                  </a:lnTo>
                  <a:lnTo>
                    <a:pt x="1362836" y="231479"/>
                  </a:lnTo>
                  <a:lnTo>
                    <a:pt x="1386098" y="196183"/>
                  </a:lnTo>
                  <a:lnTo>
                    <a:pt x="1401727" y="160909"/>
                  </a:lnTo>
                  <a:lnTo>
                    <a:pt x="1413956" y="92156"/>
                  </a:lnTo>
                  <a:lnTo>
                    <a:pt x="1412488" y="59541"/>
                  </a:lnTo>
                  <a:lnTo>
                    <a:pt x="1407255" y="28679"/>
                  </a:lnTo>
                  <a:lnTo>
                    <a:pt x="1399223" y="0"/>
                  </a:lnTo>
                  <a:lnTo>
                    <a:pt x="1418994" y="43481"/>
                  </a:lnTo>
                  <a:lnTo>
                    <a:pt x="1437109" y="87320"/>
                  </a:lnTo>
                  <a:lnTo>
                    <a:pt x="1453580" y="131478"/>
                  </a:lnTo>
                  <a:lnTo>
                    <a:pt x="1468418" y="175918"/>
                  </a:lnTo>
                  <a:lnTo>
                    <a:pt x="1481635" y="220602"/>
                  </a:lnTo>
                  <a:lnTo>
                    <a:pt x="1493244" y="265492"/>
                  </a:lnTo>
                  <a:lnTo>
                    <a:pt x="1503255" y="310549"/>
                  </a:lnTo>
                  <a:lnTo>
                    <a:pt x="1511679" y="355737"/>
                  </a:lnTo>
                  <a:lnTo>
                    <a:pt x="1518530" y="401017"/>
                  </a:lnTo>
                  <a:lnTo>
                    <a:pt x="1523818" y="446351"/>
                  </a:lnTo>
                  <a:lnTo>
                    <a:pt x="1527554" y="491701"/>
                  </a:lnTo>
                  <a:lnTo>
                    <a:pt x="1529751" y="537031"/>
                  </a:lnTo>
                  <a:lnTo>
                    <a:pt x="1530421" y="582301"/>
                  </a:lnTo>
                  <a:lnTo>
                    <a:pt x="1529574" y="627473"/>
                  </a:lnTo>
                  <a:lnTo>
                    <a:pt x="1527223" y="672511"/>
                  </a:lnTo>
                  <a:lnTo>
                    <a:pt x="1523379" y="717376"/>
                  </a:lnTo>
                  <a:lnTo>
                    <a:pt x="1518053" y="762030"/>
                  </a:lnTo>
                  <a:lnTo>
                    <a:pt x="1511258" y="806435"/>
                  </a:lnTo>
                  <a:lnTo>
                    <a:pt x="1503004" y="850554"/>
                  </a:lnTo>
                  <a:lnTo>
                    <a:pt x="1493305" y="894349"/>
                  </a:lnTo>
                  <a:lnTo>
                    <a:pt x="1482170" y="937781"/>
                  </a:lnTo>
                  <a:lnTo>
                    <a:pt x="1469612" y="980813"/>
                  </a:lnTo>
                  <a:lnTo>
                    <a:pt x="1455643" y="1023407"/>
                  </a:lnTo>
                  <a:lnTo>
                    <a:pt x="1440274" y="1065525"/>
                  </a:lnTo>
                  <a:lnTo>
                    <a:pt x="1423516" y="1107129"/>
                  </a:lnTo>
                  <a:lnTo>
                    <a:pt x="1405382" y="1148182"/>
                  </a:lnTo>
                  <a:lnTo>
                    <a:pt x="1385882" y="1188645"/>
                  </a:lnTo>
                  <a:lnTo>
                    <a:pt x="1365030" y="1228481"/>
                  </a:lnTo>
                  <a:lnTo>
                    <a:pt x="1342835" y="1267651"/>
                  </a:lnTo>
                  <a:lnTo>
                    <a:pt x="1319310" y="1306119"/>
                  </a:lnTo>
                  <a:lnTo>
                    <a:pt x="1294467" y="1343845"/>
                  </a:lnTo>
                  <a:lnTo>
                    <a:pt x="1268317" y="1380792"/>
                  </a:lnTo>
                  <a:lnTo>
                    <a:pt x="1240871" y="1416923"/>
                  </a:lnTo>
                  <a:lnTo>
                    <a:pt x="1212142" y="1452199"/>
                  </a:lnTo>
                  <a:lnTo>
                    <a:pt x="1182141" y="1486582"/>
                  </a:lnTo>
                  <a:lnTo>
                    <a:pt x="1150879" y="1520035"/>
                  </a:lnTo>
                  <a:lnTo>
                    <a:pt x="1118369" y="1552520"/>
                  </a:lnTo>
                  <a:lnTo>
                    <a:pt x="1084621" y="1583999"/>
                  </a:lnTo>
                  <a:lnTo>
                    <a:pt x="1049648" y="1614433"/>
                  </a:lnTo>
                  <a:lnTo>
                    <a:pt x="1013461" y="1643786"/>
                  </a:lnTo>
                  <a:lnTo>
                    <a:pt x="976072" y="1672019"/>
                  </a:lnTo>
                  <a:lnTo>
                    <a:pt x="937492" y="1699094"/>
                  </a:lnTo>
                  <a:lnTo>
                    <a:pt x="897733" y="1724974"/>
                  </a:lnTo>
                  <a:lnTo>
                    <a:pt x="856806" y="1749620"/>
                  </a:lnTo>
                  <a:lnTo>
                    <a:pt x="814724" y="1772995"/>
                  </a:lnTo>
                  <a:lnTo>
                    <a:pt x="768710" y="1796410"/>
                  </a:lnTo>
                  <a:lnTo>
                    <a:pt x="722206" y="1817912"/>
                  </a:lnTo>
                  <a:lnTo>
                    <a:pt x="675262" y="1837514"/>
                  </a:lnTo>
                  <a:lnTo>
                    <a:pt x="627928" y="1855229"/>
                  </a:lnTo>
                  <a:lnTo>
                    <a:pt x="580255" y="1871073"/>
                  </a:lnTo>
                  <a:lnTo>
                    <a:pt x="532293" y="1885057"/>
                  </a:lnTo>
                  <a:lnTo>
                    <a:pt x="484092" y="1897196"/>
                  </a:lnTo>
                  <a:lnTo>
                    <a:pt x="435702" y="1907503"/>
                  </a:lnTo>
                  <a:lnTo>
                    <a:pt x="387174" y="1915993"/>
                  </a:lnTo>
                  <a:lnTo>
                    <a:pt x="338557" y="1922677"/>
                  </a:lnTo>
                  <a:lnTo>
                    <a:pt x="289903" y="1927571"/>
                  </a:lnTo>
                  <a:lnTo>
                    <a:pt x="241262" y="1930688"/>
                  </a:lnTo>
                  <a:lnTo>
                    <a:pt x="192683" y="1932041"/>
                  </a:lnTo>
                  <a:lnTo>
                    <a:pt x="144217" y="1931644"/>
                  </a:lnTo>
                  <a:lnTo>
                    <a:pt x="95914" y="1929511"/>
                  </a:lnTo>
                  <a:lnTo>
                    <a:pt x="47825" y="1925654"/>
                  </a:lnTo>
                  <a:lnTo>
                    <a:pt x="0" y="1920089"/>
                  </a:lnTo>
                  <a:close/>
                </a:path>
              </a:pathLst>
            </a:custGeom>
            <a:solidFill>
              <a:srgbClr val="FF99FF">
                <a:alpha val="4678"/>
              </a:srgbClr>
            </a:solidFill>
          </p:spPr>
          <p:txBody>
            <a:bodyPr wrap="square" lIns="0" tIns="0" rIns="0" bIns="0" rtlCol="0"/>
            <a:lstStyle/>
            <a:p>
              <a:endParaRPr/>
            </a:p>
          </p:txBody>
        </p:sp>
        <p:pic>
          <p:nvPicPr>
            <p:cNvPr id="19" name="object 19"/>
            <p:cNvPicPr/>
            <p:nvPr/>
          </p:nvPicPr>
          <p:blipFill>
            <a:blip r:embed="rId14" cstate="print"/>
            <a:stretch>
              <a:fillRect/>
            </a:stretch>
          </p:blipFill>
          <p:spPr>
            <a:xfrm>
              <a:off x="0" y="6790678"/>
              <a:ext cx="4163753" cy="1118851"/>
            </a:xfrm>
            <a:prstGeom prst="rect">
              <a:avLst/>
            </a:prstGeom>
          </p:spPr>
        </p:pic>
        <p:sp>
          <p:nvSpPr>
            <p:cNvPr id="20" name="object 20"/>
            <p:cNvSpPr/>
            <p:nvPr/>
          </p:nvSpPr>
          <p:spPr>
            <a:xfrm>
              <a:off x="15707278" y="2085631"/>
              <a:ext cx="2579370" cy="2578735"/>
            </a:xfrm>
            <a:custGeom>
              <a:avLst/>
              <a:gdLst/>
              <a:ahLst/>
              <a:cxnLst/>
              <a:rect l="l" t="t" r="r" b="b"/>
              <a:pathLst>
                <a:path w="2579369" h="2578735">
                  <a:moveTo>
                    <a:pt x="1289621" y="2578515"/>
                  </a:moveTo>
                  <a:lnTo>
                    <a:pt x="1244632" y="2577734"/>
                  </a:lnTo>
                  <a:lnTo>
                    <a:pt x="1199686" y="2575393"/>
                  </a:lnTo>
                  <a:lnTo>
                    <a:pt x="1154829" y="2571491"/>
                  </a:lnTo>
                  <a:lnTo>
                    <a:pt x="1110104" y="2566029"/>
                  </a:lnTo>
                  <a:lnTo>
                    <a:pt x="1065555" y="2559006"/>
                  </a:lnTo>
                  <a:lnTo>
                    <a:pt x="1021226" y="2550422"/>
                  </a:lnTo>
                  <a:lnTo>
                    <a:pt x="977161" y="2540277"/>
                  </a:lnTo>
                  <a:lnTo>
                    <a:pt x="933404" y="2528571"/>
                  </a:lnTo>
                  <a:lnTo>
                    <a:pt x="889999" y="2515305"/>
                  </a:lnTo>
                  <a:lnTo>
                    <a:pt x="846990" y="2500478"/>
                  </a:lnTo>
                  <a:lnTo>
                    <a:pt x="804421" y="2484091"/>
                  </a:lnTo>
                  <a:lnTo>
                    <a:pt x="762337" y="2466142"/>
                  </a:lnTo>
                  <a:lnTo>
                    <a:pt x="720781" y="2446633"/>
                  </a:lnTo>
                  <a:lnTo>
                    <a:pt x="679796" y="2425563"/>
                  </a:lnTo>
                  <a:lnTo>
                    <a:pt x="639428" y="2402933"/>
                  </a:lnTo>
                  <a:lnTo>
                    <a:pt x="599721" y="2378742"/>
                  </a:lnTo>
                  <a:lnTo>
                    <a:pt x="560717" y="2352990"/>
                  </a:lnTo>
                  <a:lnTo>
                    <a:pt x="522461" y="2325677"/>
                  </a:lnTo>
                  <a:lnTo>
                    <a:pt x="484998" y="2296803"/>
                  </a:lnTo>
                  <a:lnTo>
                    <a:pt x="448371" y="2266369"/>
                  </a:lnTo>
                  <a:lnTo>
                    <a:pt x="412625" y="2234374"/>
                  </a:lnTo>
                  <a:lnTo>
                    <a:pt x="377802" y="2200819"/>
                  </a:lnTo>
                  <a:lnTo>
                    <a:pt x="344237" y="2166006"/>
                  </a:lnTo>
                  <a:lnTo>
                    <a:pt x="312233" y="2130269"/>
                  </a:lnTo>
                  <a:lnTo>
                    <a:pt x="281790" y="2093653"/>
                  </a:lnTo>
                  <a:lnTo>
                    <a:pt x="252909" y="2056200"/>
                  </a:lnTo>
                  <a:lnTo>
                    <a:pt x="225588" y="2017955"/>
                  </a:lnTo>
                  <a:lnTo>
                    <a:pt x="199829" y="1978963"/>
                  </a:lnTo>
                  <a:lnTo>
                    <a:pt x="175631" y="1939266"/>
                  </a:lnTo>
                  <a:lnTo>
                    <a:pt x="152994" y="1898910"/>
                  </a:lnTo>
                  <a:lnTo>
                    <a:pt x="131918" y="1857937"/>
                  </a:lnTo>
                  <a:lnTo>
                    <a:pt x="112404" y="1816392"/>
                  </a:lnTo>
                  <a:lnTo>
                    <a:pt x="94450" y="1774320"/>
                  </a:lnTo>
                  <a:lnTo>
                    <a:pt x="78058" y="1731763"/>
                  </a:lnTo>
                  <a:lnTo>
                    <a:pt x="63227" y="1688766"/>
                  </a:lnTo>
                  <a:lnTo>
                    <a:pt x="49957" y="1645374"/>
                  </a:lnTo>
                  <a:lnTo>
                    <a:pt x="38248" y="1601629"/>
                  </a:lnTo>
                  <a:lnTo>
                    <a:pt x="28101" y="1557577"/>
                  </a:lnTo>
                  <a:lnTo>
                    <a:pt x="19514" y="1513260"/>
                  </a:lnTo>
                  <a:lnTo>
                    <a:pt x="12489" y="1468724"/>
                  </a:lnTo>
                  <a:lnTo>
                    <a:pt x="7025" y="1424011"/>
                  </a:lnTo>
                  <a:lnTo>
                    <a:pt x="3122" y="1379166"/>
                  </a:lnTo>
                  <a:lnTo>
                    <a:pt x="780" y="1334234"/>
                  </a:lnTo>
                  <a:lnTo>
                    <a:pt x="0" y="1289257"/>
                  </a:lnTo>
                  <a:lnTo>
                    <a:pt x="780" y="1244281"/>
                  </a:lnTo>
                  <a:lnTo>
                    <a:pt x="3122" y="1199348"/>
                  </a:lnTo>
                  <a:lnTo>
                    <a:pt x="7025" y="1154503"/>
                  </a:lnTo>
                  <a:lnTo>
                    <a:pt x="12489" y="1109791"/>
                  </a:lnTo>
                  <a:lnTo>
                    <a:pt x="19514" y="1065254"/>
                  </a:lnTo>
                  <a:lnTo>
                    <a:pt x="28101" y="1020938"/>
                  </a:lnTo>
                  <a:lnTo>
                    <a:pt x="38248" y="976885"/>
                  </a:lnTo>
                  <a:lnTo>
                    <a:pt x="49957" y="933140"/>
                  </a:lnTo>
                  <a:lnTo>
                    <a:pt x="63227" y="889748"/>
                  </a:lnTo>
                  <a:lnTo>
                    <a:pt x="78058" y="846751"/>
                  </a:lnTo>
                  <a:lnTo>
                    <a:pt x="94450" y="804195"/>
                  </a:lnTo>
                  <a:lnTo>
                    <a:pt x="112404" y="762122"/>
                  </a:lnTo>
                  <a:lnTo>
                    <a:pt x="131918" y="720577"/>
                  </a:lnTo>
                  <a:lnTo>
                    <a:pt x="152994" y="679605"/>
                  </a:lnTo>
                  <a:lnTo>
                    <a:pt x="175631" y="639248"/>
                  </a:lnTo>
                  <a:lnTo>
                    <a:pt x="199829" y="599551"/>
                  </a:lnTo>
                  <a:lnTo>
                    <a:pt x="225588" y="560559"/>
                  </a:lnTo>
                  <a:lnTo>
                    <a:pt x="252909" y="522314"/>
                  </a:lnTo>
                  <a:lnTo>
                    <a:pt x="281790" y="484862"/>
                  </a:lnTo>
                  <a:lnTo>
                    <a:pt x="312233" y="448245"/>
                  </a:lnTo>
                  <a:lnTo>
                    <a:pt x="344237" y="412508"/>
                  </a:lnTo>
                  <a:lnTo>
                    <a:pt x="377802" y="377696"/>
                  </a:lnTo>
                  <a:lnTo>
                    <a:pt x="412625" y="344140"/>
                  </a:lnTo>
                  <a:lnTo>
                    <a:pt x="448371" y="312145"/>
                  </a:lnTo>
                  <a:lnTo>
                    <a:pt x="484998" y="281711"/>
                  </a:lnTo>
                  <a:lnTo>
                    <a:pt x="522461" y="252837"/>
                  </a:lnTo>
                  <a:lnTo>
                    <a:pt x="560717" y="225525"/>
                  </a:lnTo>
                  <a:lnTo>
                    <a:pt x="599721" y="199773"/>
                  </a:lnTo>
                  <a:lnTo>
                    <a:pt x="639428" y="175581"/>
                  </a:lnTo>
                  <a:lnTo>
                    <a:pt x="679796" y="152951"/>
                  </a:lnTo>
                  <a:lnTo>
                    <a:pt x="720781" y="131881"/>
                  </a:lnTo>
                  <a:lnTo>
                    <a:pt x="762337" y="112372"/>
                  </a:lnTo>
                  <a:lnTo>
                    <a:pt x="804421" y="94424"/>
                  </a:lnTo>
                  <a:lnTo>
                    <a:pt x="846990" y="78036"/>
                  </a:lnTo>
                  <a:lnTo>
                    <a:pt x="889999" y="63209"/>
                  </a:lnTo>
                  <a:lnTo>
                    <a:pt x="933404" y="49943"/>
                  </a:lnTo>
                  <a:lnTo>
                    <a:pt x="977161" y="38237"/>
                  </a:lnTo>
                  <a:lnTo>
                    <a:pt x="1021226" y="28093"/>
                  </a:lnTo>
                  <a:lnTo>
                    <a:pt x="1065555" y="19509"/>
                  </a:lnTo>
                  <a:lnTo>
                    <a:pt x="1110104" y="12485"/>
                  </a:lnTo>
                  <a:lnTo>
                    <a:pt x="1154829" y="7023"/>
                  </a:lnTo>
                  <a:lnTo>
                    <a:pt x="1199686" y="3121"/>
                  </a:lnTo>
                  <a:lnTo>
                    <a:pt x="1244632" y="780"/>
                  </a:lnTo>
                  <a:lnTo>
                    <a:pt x="1289621" y="0"/>
                  </a:lnTo>
                  <a:lnTo>
                    <a:pt x="1334610" y="780"/>
                  </a:lnTo>
                  <a:lnTo>
                    <a:pt x="1379555" y="3121"/>
                  </a:lnTo>
                  <a:lnTo>
                    <a:pt x="1424413" y="7023"/>
                  </a:lnTo>
                  <a:lnTo>
                    <a:pt x="1469138" y="12485"/>
                  </a:lnTo>
                  <a:lnTo>
                    <a:pt x="1513687" y="19509"/>
                  </a:lnTo>
                  <a:lnTo>
                    <a:pt x="1558016" y="28093"/>
                  </a:lnTo>
                  <a:lnTo>
                    <a:pt x="1602081" y="38237"/>
                  </a:lnTo>
                  <a:lnTo>
                    <a:pt x="1645838" y="49943"/>
                  </a:lnTo>
                  <a:lnTo>
                    <a:pt x="1689243" y="63209"/>
                  </a:lnTo>
                  <a:lnTo>
                    <a:pt x="1732252" y="78036"/>
                  </a:lnTo>
                  <a:lnTo>
                    <a:pt x="1774820" y="94424"/>
                  </a:lnTo>
                  <a:lnTo>
                    <a:pt x="1816905" y="112372"/>
                  </a:lnTo>
                  <a:lnTo>
                    <a:pt x="1858461" y="131881"/>
                  </a:lnTo>
                  <a:lnTo>
                    <a:pt x="1899445" y="152951"/>
                  </a:lnTo>
                  <a:lnTo>
                    <a:pt x="1939813" y="175581"/>
                  </a:lnTo>
                  <a:lnTo>
                    <a:pt x="1979521" y="199773"/>
                  </a:lnTo>
                  <a:lnTo>
                    <a:pt x="2018525" y="225525"/>
                  </a:lnTo>
                  <a:lnTo>
                    <a:pt x="2056780" y="252837"/>
                  </a:lnTo>
                  <a:lnTo>
                    <a:pt x="2094243" y="281711"/>
                  </a:lnTo>
                  <a:lnTo>
                    <a:pt x="2130870" y="312145"/>
                  </a:lnTo>
                  <a:lnTo>
                    <a:pt x="2166617" y="344140"/>
                  </a:lnTo>
                  <a:lnTo>
                    <a:pt x="2201440" y="377696"/>
                  </a:lnTo>
                  <a:lnTo>
                    <a:pt x="2235005" y="412508"/>
                  </a:lnTo>
                  <a:lnTo>
                    <a:pt x="2267009" y="448245"/>
                  </a:lnTo>
                  <a:lnTo>
                    <a:pt x="2297451" y="484862"/>
                  </a:lnTo>
                  <a:lnTo>
                    <a:pt x="2326333" y="522314"/>
                  </a:lnTo>
                  <a:lnTo>
                    <a:pt x="2353653" y="560559"/>
                  </a:lnTo>
                  <a:lnTo>
                    <a:pt x="2379413" y="599551"/>
                  </a:lnTo>
                  <a:lnTo>
                    <a:pt x="2403611" y="639248"/>
                  </a:lnTo>
                  <a:lnTo>
                    <a:pt x="2426248" y="679605"/>
                  </a:lnTo>
                  <a:lnTo>
                    <a:pt x="2447323" y="720577"/>
                  </a:lnTo>
                  <a:lnTo>
                    <a:pt x="2466838" y="762122"/>
                  </a:lnTo>
                  <a:lnTo>
                    <a:pt x="2484791" y="804195"/>
                  </a:lnTo>
                  <a:lnTo>
                    <a:pt x="2501184" y="846751"/>
                  </a:lnTo>
                  <a:lnTo>
                    <a:pt x="2516015" y="889748"/>
                  </a:lnTo>
                  <a:lnTo>
                    <a:pt x="2529285" y="933140"/>
                  </a:lnTo>
                  <a:lnTo>
                    <a:pt x="2540993" y="976885"/>
                  </a:lnTo>
                  <a:lnTo>
                    <a:pt x="2551141" y="1020938"/>
                  </a:lnTo>
                  <a:lnTo>
                    <a:pt x="2559727" y="1065254"/>
                  </a:lnTo>
                  <a:lnTo>
                    <a:pt x="2566753" y="1109791"/>
                  </a:lnTo>
                  <a:lnTo>
                    <a:pt x="2572217" y="1154503"/>
                  </a:lnTo>
                  <a:lnTo>
                    <a:pt x="2576120" y="1199348"/>
                  </a:lnTo>
                  <a:lnTo>
                    <a:pt x="2578461" y="1244281"/>
                  </a:lnTo>
                  <a:lnTo>
                    <a:pt x="2579242" y="1289257"/>
                  </a:lnTo>
                  <a:lnTo>
                    <a:pt x="2578461" y="1334234"/>
                  </a:lnTo>
                  <a:lnTo>
                    <a:pt x="2576120" y="1379166"/>
                  </a:lnTo>
                  <a:lnTo>
                    <a:pt x="2572217" y="1424011"/>
                  </a:lnTo>
                  <a:lnTo>
                    <a:pt x="2566753" y="1468724"/>
                  </a:lnTo>
                  <a:lnTo>
                    <a:pt x="2559727" y="1513260"/>
                  </a:lnTo>
                  <a:lnTo>
                    <a:pt x="2551141" y="1557577"/>
                  </a:lnTo>
                  <a:lnTo>
                    <a:pt x="2540993" y="1601629"/>
                  </a:lnTo>
                  <a:lnTo>
                    <a:pt x="2529285" y="1645374"/>
                  </a:lnTo>
                  <a:lnTo>
                    <a:pt x="2516015" y="1688766"/>
                  </a:lnTo>
                  <a:lnTo>
                    <a:pt x="2501184" y="1731763"/>
                  </a:lnTo>
                  <a:lnTo>
                    <a:pt x="2484791" y="1774320"/>
                  </a:lnTo>
                  <a:lnTo>
                    <a:pt x="2466838" y="1816392"/>
                  </a:lnTo>
                  <a:lnTo>
                    <a:pt x="2447323" y="1857937"/>
                  </a:lnTo>
                  <a:lnTo>
                    <a:pt x="2426248" y="1898910"/>
                  </a:lnTo>
                  <a:lnTo>
                    <a:pt x="2403611" y="1939266"/>
                  </a:lnTo>
                  <a:lnTo>
                    <a:pt x="2379413" y="1978963"/>
                  </a:lnTo>
                  <a:lnTo>
                    <a:pt x="2353653" y="2017955"/>
                  </a:lnTo>
                  <a:lnTo>
                    <a:pt x="2326333" y="2056200"/>
                  </a:lnTo>
                  <a:lnTo>
                    <a:pt x="2297451" y="2093653"/>
                  </a:lnTo>
                  <a:lnTo>
                    <a:pt x="2267009" y="2130269"/>
                  </a:lnTo>
                  <a:lnTo>
                    <a:pt x="2235005" y="2166006"/>
                  </a:lnTo>
                  <a:lnTo>
                    <a:pt x="2201440" y="2200819"/>
                  </a:lnTo>
                  <a:lnTo>
                    <a:pt x="2166617" y="2234374"/>
                  </a:lnTo>
                  <a:lnTo>
                    <a:pt x="2130870" y="2266369"/>
                  </a:lnTo>
                  <a:lnTo>
                    <a:pt x="2094243" y="2296803"/>
                  </a:lnTo>
                  <a:lnTo>
                    <a:pt x="2056780" y="2325677"/>
                  </a:lnTo>
                  <a:lnTo>
                    <a:pt x="2018525" y="2352990"/>
                  </a:lnTo>
                  <a:lnTo>
                    <a:pt x="1979521" y="2378742"/>
                  </a:lnTo>
                  <a:lnTo>
                    <a:pt x="1939813" y="2402933"/>
                  </a:lnTo>
                  <a:lnTo>
                    <a:pt x="1899445" y="2425563"/>
                  </a:lnTo>
                  <a:lnTo>
                    <a:pt x="1858461" y="2446633"/>
                  </a:lnTo>
                  <a:lnTo>
                    <a:pt x="1816905" y="2466142"/>
                  </a:lnTo>
                  <a:lnTo>
                    <a:pt x="1774820" y="2484091"/>
                  </a:lnTo>
                  <a:lnTo>
                    <a:pt x="1732252" y="2500478"/>
                  </a:lnTo>
                  <a:lnTo>
                    <a:pt x="1689243" y="2515305"/>
                  </a:lnTo>
                  <a:lnTo>
                    <a:pt x="1645838" y="2528571"/>
                  </a:lnTo>
                  <a:lnTo>
                    <a:pt x="1602081" y="2540277"/>
                  </a:lnTo>
                  <a:lnTo>
                    <a:pt x="1558016" y="2550422"/>
                  </a:lnTo>
                  <a:lnTo>
                    <a:pt x="1513687" y="2559006"/>
                  </a:lnTo>
                  <a:lnTo>
                    <a:pt x="1469138" y="2566029"/>
                  </a:lnTo>
                  <a:lnTo>
                    <a:pt x="1424413" y="2571491"/>
                  </a:lnTo>
                  <a:lnTo>
                    <a:pt x="1379555" y="2575393"/>
                  </a:lnTo>
                  <a:lnTo>
                    <a:pt x="1334610" y="2577734"/>
                  </a:lnTo>
                  <a:lnTo>
                    <a:pt x="1289621" y="2578515"/>
                  </a:lnTo>
                  <a:close/>
                </a:path>
              </a:pathLst>
            </a:custGeom>
            <a:solidFill>
              <a:srgbClr val="FF99FF">
                <a:alpha val="5479"/>
              </a:srgbClr>
            </a:solidFill>
          </p:spPr>
          <p:txBody>
            <a:bodyPr wrap="square" lIns="0" tIns="0" rIns="0" bIns="0" rtlCol="0"/>
            <a:lstStyle/>
            <a:p>
              <a:endParaRPr/>
            </a:p>
          </p:txBody>
        </p:sp>
        <p:sp>
          <p:nvSpPr>
            <p:cNvPr id="21" name="object 21"/>
            <p:cNvSpPr/>
            <p:nvPr/>
          </p:nvSpPr>
          <p:spPr>
            <a:xfrm>
              <a:off x="15950544" y="2328829"/>
              <a:ext cx="2092960" cy="2092325"/>
            </a:xfrm>
            <a:custGeom>
              <a:avLst/>
              <a:gdLst/>
              <a:ahLst/>
              <a:cxnLst/>
              <a:rect l="l" t="t" r="r" b="b"/>
              <a:pathLst>
                <a:path w="2092959" h="2092325">
                  <a:moveTo>
                    <a:pt x="1046354" y="2092119"/>
                  </a:moveTo>
                  <a:lnTo>
                    <a:pt x="1001749" y="2091173"/>
                  </a:lnTo>
                  <a:lnTo>
                    <a:pt x="957209" y="2088335"/>
                  </a:lnTo>
                  <a:lnTo>
                    <a:pt x="912799" y="2083606"/>
                  </a:lnTo>
                  <a:lnTo>
                    <a:pt x="868585" y="2076984"/>
                  </a:lnTo>
                  <a:lnTo>
                    <a:pt x="824631" y="2068470"/>
                  </a:lnTo>
                  <a:lnTo>
                    <a:pt x="781003" y="2058065"/>
                  </a:lnTo>
                  <a:lnTo>
                    <a:pt x="737766" y="2045767"/>
                  </a:lnTo>
                  <a:lnTo>
                    <a:pt x="694984" y="2031578"/>
                  </a:lnTo>
                  <a:lnTo>
                    <a:pt x="652724" y="2015496"/>
                  </a:lnTo>
                  <a:lnTo>
                    <a:pt x="611050" y="1997523"/>
                  </a:lnTo>
                  <a:lnTo>
                    <a:pt x="570027" y="1977658"/>
                  </a:lnTo>
                  <a:lnTo>
                    <a:pt x="529721" y="1955901"/>
                  </a:lnTo>
                  <a:lnTo>
                    <a:pt x="490196" y="1932252"/>
                  </a:lnTo>
                  <a:lnTo>
                    <a:pt x="451518" y="1906711"/>
                  </a:lnTo>
                  <a:lnTo>
                    <a:pt x="413752" y="1879278"/>
                  </a:lnTo>
                  <a:lnTo>
                    <a:pt x="376963" y="1849953"/>
                  </a:lnTo>
                  <a:lnTo>
                    <a:pt x="341217" y="1818737"/>
                  </a:lnTo>
                  <a:lnTo>
                    <a:pt x="306577" y="1785628"/>
                  </a:lnTo>
                  <a:lnTo>
                    <a:pt x="273459" y="1750995"/>
                  </a:lnTo>
                  <a:lnTo>
                    <a:pt x="242234" y="1715250"/>
                  </a:lnTo>
                  <a:lnTo>
                    <a:pt x="212901" y="1678457"/>
                  </a:lnTo>
                  <a:lnTo>
                    <a:pt x="185460" y="1640682"/>
                  </a:lnTo>
                  <a:lnTo>
                    <a:pt x="159912" y="1601992"/>
                  </a:lnTo>
                  <a:lnTo>
                    <a:pt x="136256" y="1562452"/>
                  </a:lnTo>
                  <a:lnTo>
                    <a:pt x="114493" y="1522127"/>
                  </a:lnTo>
                  <a:lnTo>
                    <a:pt x="94622" y="1481083"/>
                  </a:lnTo>
                  <a:lnTo>
                    <a:pt x="76644" y="1439385"/>
                  </a:lnTo>
                  <a:lnTo>
                    <a:pt x="60558" y="1397100"/>
                  </a:lnTo>
                  <a:lnTo>
                    <a:pt x="46365" y="1354293"/>
                  </a:lnTo>
                  <a:lnTo>
                    <a:pt x="34064" y="1311030"/>
                  </a:lnTo>
                  <a:lnTo>
                    <a:pt x="23655" y="1267376"/>
                  </a:lnTo>
                  <a:lnTo>
                    <a:pt x="15139" y="1223397"/>
                  </a:lnTo>
                  <a:lnTo>
                    <a:pt x="8516" y="1179159"/>
                  </a:lnTo>
                  <a:lnTo>
                    <a:pt x="3784" y="1134727"/>
                  </a:lnTo>
                  <a:lnTo>
                    <a:pt x="946" y="1090166"/>
                  </a:lnTo>
                  <a:lnTo>
                    <a:pt x="0" y="1045543"/>
                  </a:lnTo>
                  <a:lnTo>
                    <a:pt x="946" y="1000924"/>
                  </a:lnTo>
                  <a:lnTo>
                    <a:pt x="3784" y="956373"/>
                  </a:lnTo>
                  <a:lnTo>
                    <a:pt x="8516" y="911957"/>
                  </a:lnTo>
                  <a:lnTo>
                    <a:pt x="15139" y="867741"/>
                  </a:lnTo>
                  <a:lnTo>
                    <a:pt x="23655" y="823790"/>
                  </a:lnTo>
                  <a:lnTo>
                    <a:pt x="34064" y="780171"/>
                  </a:lnTo>
                  <a:lnTo>
                    <a:pt x="46365" y="736949"/>
                  </a:lnTo>
                  <a:lnTo>
                    <a:pt x="60558" y="694190"/>
                  </a:lnTo>
                  <a:lnTo>
                    <a:pt x="76644" y="651960"/>
                  </a:lnTo>
                  <a:lnTo>
                    <a:pt x="94622" y="610323"/>
                  </a:lnTo>
                  <a:lnTo>
                    <a:pt x="114493" y="569346"/>
                  </a:lnTo>
                  <a:lnTo>
                    <a:pt x="136256" y="529094"/>
                  </a:lnTo>
                  <a:lnTo>
                    <a:pt x="159912" y="489633"/>
                  </a:lnTo>
                  <a:lnTo>
                    <a:pt x="185460" y="451029"/>
                  </a:lnTo>
                  <a:lnTo>
                    <a:pt x="212901" y="413347"/>
                  </a:lnTo>
                  <a:lnTo>
                    <a:pt x="242234" y="376653"/>
                  </a:lnTo>
                  <a:lnTo>
                    <a:pt x="273459" y="341012"/>
                  </a:lnTo>
                  <a:lnTo>
                    <a:pt x="306577" y="306491"/>
                  </a:lnTo>
                  <a:lnTo>
                    <a:pt x="341217" y="273382"/>
                  </a:lnTo>
                  <a:lnTo>
                    <a:pt x="376963" y="242165"/>
                  </a:lnTo>
                  <a:lnTo>
                    <a:pt x="413752" y="212841"/>
                  </a:lnTo>
                  <a:lnTo>
                    <a:pt x="451518" y="185408"/>
                  </a:lnTo>
                  <a:lnTo>
                    <a:pt x="490196" y="159867"/>
                  </a:lnTo>
                  <a:lnTo>
                    <a:pt x="529721" y="136218"/>
                  </a:lnTo>
                  <a:lnTo>
                    <a:pt x="570027" y="114461"/>
                  </a:lnTo>
                  <a:lnTo>
                    <a:pt x="611050" y="94596"/>
                  </a:lnTo>
                  <a:lnTo>
                    <a:pt x="652724" y="76622"/>
                  </a:lnTo>
                  <a:lnTo>
                    <a:pt x="694984" y="60541"/>
                  </a:lnTo>
                  <a:lnTo>
                    <a:pt x="737766" y="46352"/>
                  </a:lnTo>
                  <a:lnTo>
                    <a:pt x="781003" y="34054"/>
                  </a:lnTo>
                  <a:lnTo>
                    <a:pt x="824631" y="23649"/>
                  </a:lnTo>
                  <a:lnTo>
                    <a:pt x="868585" y="15135"/>
                  </a:lnTo>
                  <a:lnTo>
                    <a:pt x="912799" y="8513"/>
                  </a:lnTo>
                  <a:lnTo>
                    <a:pt x="957209" y="3783"/>
                  </a:lnTo>
                  <a:lnTo>
                    <a:pt x="1001749" y="945"/>
                  </a:lnTo>
                  <a:lnTo>
                    <a:pt x="1046354" y="0"/>
                  </a:lnTo>
                  <a:lnTo>
                    <a:pt x="1090960" y="945"/>
                  </a:lnTo>
                  <a:lnTo>
                    <a:pt x="1135500" y="3783"/>
                  </a:lnTo>
                  <a:lnTo>
                    <a:pt x="1179909" y="8513"/>
                  </a:lnTo>
                  <a:lnTo>
                    <a:pt x="1224124" y="15135"/>
                  </a:lnTo>
                  <a:lnTo>
                    <a:pt x="1268078" y="23649"/>
                  </a:lnTo>
                  <a:lnTo>
                    <a:pt x="1311706" y="34054"/>
                  </a:lnTo>
                  <a:lnTo>
                    <a:pt x="1354943" y="46352"/>
                  </a:lnTo>
                  <a:lnTo>
                    <a:pt x="1397725" y="60541"/>
                  </a:lnTo>
                  <a:lnTo>
                    <a:pt x="1439985" y="76622"/>
                  </a:lnTo>
                  <a:lnTo>
                    <a:pt x="1481659" y="94596"/>
                  </a:lnTo>
                  <a:lnTo>
                    <a:pt x="1522682" y="114461"/>
                  </a:lnTo>
                  <a:lnTo>
                    <a:pt x="1562988" y="136218"/>
                  </a:lnTo>
                  <a:lnTo>
                    <a:pt x="1602513" y="159867"/>
                  </a:lnTo>
                  <a:lnTo>
                    <a:pt x="1641191" y="185408"/>
                  </a:lnTo>
                  <a:lnTo>
                    <a:pt x="1678957" y="212841"/>
                  </a:lnTo>
                  <a:lnTo>
                    <a:pt x="1715746" y="242165"/>
                  </a:lnTo>
                  <a:lnTo>
                    <a:pt x="1751492" y="273382"/>
                  </a:lnTo>
                  <a:lnTo>
                    <a:pt x="1786132" y="306491"/>
                  </a:lnTo>
                  <a:lnTo>
                    <a:pt x="1819250" y="341120"/>
                  </a:lnTo>
                  <a:lnTo>
                    <a:pt x="1850475" y="376857"/>
                  </a:lnTo>
                  <a:lnTo>
                    <a:pt x="1879808" y="413636"/>
                  </a:lnTo>
                  <a:lnTo>
                    <a:pt x="1907249" y="451391"/>
                  </a:lnTo>
                  <a:lnTo>
                    <a:pt x="1932797" y="490058"/>
                  </a:lnTo>
                  <a:lnTo>
                    <a:pt x="1956453" y="529572"/>
                  </a:lnTo>
                  <a:lnTo>
                    <a:pt x="1978216" y="569866"/>
                  </a:lnTo>
                  <a:lnTo>
                    <a:pt x="1998087" y="610878"/>
                  </a:lnTo>
                  <a:lnTo>
                    <a:pt x="2016065" y="652540"/>
                  </a:lnTo>
                  <a:lnTo>
                    <a:pt x="2032151" y="694788"/>
                  </a:lnTo>
                  <a:lnTo>
                    <a:pt x="2046344" y="737558"/>
                  </a:lnTo>
                  <a:lnTo>
                    <a:pt x="2058645" y="780783"/>
                  </a:lnTo>
                  <a:lnTo>
                    <a:pt x="2069054" y="824399"/>
                  </a:lnTo>
                  <a:lnTo>
                    <a:pt x="2077570" y="868340"/>
                  </a:lnTo>
                  <a:lnTo>
                    <a:pt x="2084193" y="912542"/>
                  </a:lnTo>
                  <a:lnTo>
                    <a:pt x="2088924" y="956939"/>
                  </a:lnTo>
                  <a:lnTo>
                    <a:pt x="2091763" y="1001467"/>
                  </a:lnTo>
                  <a:lnTo>
                    <a:pt x="2092709" y="1046059"/>
                  </a:lnTo>
                  <a:lnTo>
                    <a:pt x="2091763" y="1090652"/>
                  </a:lnTo>
                  <a:lnTo>
                    <a:pt x="2088924" y="1135179"/>
                  </a:lnTo>
                  <a:lnTo>
                    <a:pt x="2084193" y="1179577"/>
                  </a:lnTo>
                  <a:lnTo>
                    <a:pt x="2077570" y="1223779"/>
                  </a:lnTo>
                  <a:lnTo>
                    <a:pt x="2069054" y="1267720"/>
                  </a:lnTo>
                  <a:lnTo>
                    <a:pt x="2058645" y="1311336"/>
                  </a:lnTo>
                  <a:lnTo>
                    <a:pt x="2046344" y="1354561"/>
                  </a:lnTo>
                  <a:lnTo>
                    <a:pt x="2032151" y="1397330"/>
                  </a:lnTo>
                  <a:lnTo>
                    <a:pt x="2016065" y="1439579"/>
                  </a:lnTo>
                  <a:lnTo>
                    <a:pt x="1998087" y="1481241"/>
                  </a:lnTo>
                  <a:lnTo>
                    <a:pt x="1978216" y="1522252"/>
                  </a:lnTo>
                  <a:lnTo>
                    <a:pt x="1956453" y="1562547"/>
                  </a:lnTo>
                  <a:lnTo>
                    <a:pt x="1932797" y="1602061"/>
                  </a:lnTo>
                  <a:lnTo>
                    <a:pt x="1907249" y="1640728"/>
                  </a:lnTo>
                  <a:lnTo>
                    <a:pt x="1879808" y="1678483"/>
                  </a:lnTo>
                  <a:lnTo>
                    <a:pt x="1850475" y="1715262"/>
                  </a:lnTo>
                  <a:lnTo>
                    <a:pt x="1819250" y="1750998"/>
                  </a:lnTo>
                  <a:lnTo>
                    <a:pt x="1786132" y="1785628"/>
                  </a:lnTo>
                  <a:lnTo>
                    <a:pt x="1751492" y="1818737"/>
                  </a:lnTo>
                  <a:lnTo>
                    <a:pt x="1715746" y="1849953"/>
                  </a:lnTo>
                  <a:lnTo>
                    <a:pt x="1678957" y="1879278"/>
                  </a:lnTo>
                  <a:lnTo>
                    <a:pt x="1641191" y="1906711"/>
                  </a:lnTo>
                  <a:lnTo>
                    <a:pt x="1602513" y="1932252"/>
                  </a:lnTo>
                  <a:lnTo>
                    <a:pt x="1562988" y="1955901"/>
                  </a:lnTo>
                  <a:lnTo>
                    <a:pt x="1522682" y="1977658"/>
                  </a:lnTo>
                  <a:lnTo>
                    <a:pt x="1481659" y="1997523"/>
                  </a:lnTo>
                  <a:lnTo>
                    <a:pt x="1439985" y="2015496"/>
                  </a:lnTo>
                  <a:lnTo>
                    <a:pt x="1397725" y="2031578"/>
                  </a:lnTo>
                  <a:lnTo>
                    <a:pt x="1354943" y="2045767"/>
                  </a:lnTo>
                  <a:lnTo>
                    <a:pt x="1311706" y="2058065"/>
                  </a:lnTo>
                  <a:lnTo>
                    <a:pt x="1268078" y="2068470"/>
                  </a:lnTo>
                  <a:lnTo>
                    <a:pt x="1224124" y="2076984"/>
                  </a:lnTo>
                  <a:lnTo>
                    <a:pt x="1179909" y="2083606"/>
                  </a:lnTo>
                  <a:lnTo>
                    <a:pt x="1135500" y="2088335"/>
                  </a:lnTo>
                  <a:lnTo>
                    <a:pt x="1090960" y="2091173"/>
                  </a:lnTo>
                  <a:lnTo>
                    <a:pt x="1046354" y="2092119"/>
                  </a:lnTo>
                  <a:close/>
                </a:path>
              </a:pathLst>
            </a:custGeom>
            <a:solidFill>
              <a:srgbClr val="FF99FF">
                <a:alpha val="10745"/>
              </a:srgbClr>
            </a:solidFill>
          </p:spPr>
          <p:txBody>
            <a:bodyPr wrap="square" lIns="0" tIns="0" rIns="0" bIns="0" rtlCol="0"/>
            <a:lstStyle/>
            <a:p>
              <a:endParaRPr/>
            </a:p>
          </p:txBody>
        </p:sp>
        <p:sp>
          <p:nvSpPr>
            <p:cNvPr id="22" name="object 22"/>
            <p:cNvSpPr/>
            <p:nvPr/>
          </p:nvSpPr>
          <p:spPr>
            <a:xfrm>
              <a:off x="16097397" y="2475108"/>
              <a:ext cx="1800225" cy="1800225"/>
            </a:xfrm>
            <a:custGeom>
              <a:avLst/>
              <a:gdLst/>
              <a:ahLst/>
              <a:cxnLst/>
              <a:rect l="l" t="t" r="r" b="b"/>
              <a:pathLst>
                <a:path w="1800225" h="1800225">
                  <a:moveTo>
                    <a:pt x="922308" y="1800059"/>
                  </a:moveTo>
                  <a:lnTo>
                    <a:pt x="877726" y="1800059"/>
                  </a:lnTo>
                  <a:lnTo>
                    <a:pt x="833183" y="1797860"/>
                  </a:lnTo>
                  <a:lnTo>
                    <a:pt x="788767" y="1793461"/>
                  </a:lnTo>
                  <a:lnTo>
                    <a:pt x="744567" y="1786864"/>
                  </a:lnTo>
                  <a:lnTo>
                    <a:pt x="700670" y="1778067"/>
                  </a:lnTo>
                  <a:lnTo>
                    <a:pt x="657164" y="1767071"/>
                  </a:lnTo>
                  <a:lnTo>
                    <a:pt x="614137" y="1753875"/>
                  </a:lnTo>
                  <a:lnTo>
                    <a:pt x="571677" y="1738481"/>
                  </a:lnTo>
                  <a:lnTo>
                    <a:pt x="529872" y="1720887"/>
                  </a:lnTo>
                  <a:lnTo>
                    <a:pt x="488809" y="1701094"/>
                  </a:lnTo>
                  <a:lnTo>
                    <a:pt x="448577" y="1679102"/>
                  </a:lnTo>
                  <a:lnTo>
                    <a:pt x="409263" y="1654911"/>
                  </a:lnTo>
                  <a:lnTo>
                    <a:pt x="370955" y="1628520"/>
                  </a:lnTo>
                  <a:lnTo>
                    <a:pt x="333742" y="1599930"/>
                  </a:lnTo>
                  <a:lnTo>
                    <a:pt x="297710" y="1569141"/>
                  </a:lnTo>
                  <a:lnTo>
                    <a:pt x="262949" y="1536153"/>
                  </a:lnTo>
                  <a:lnTo>
                    <a:pt x="230080" y="1501401"/>
                  </a:lnTo>
                  <a:lnTo>
                    <a:pt x="199403" y="1465380"/>
                  </a:lnTo>
                  <a:lnTo>
                    <a:pt x="170916" y="1428177"/>
                  </a:lnTo>
                  <a:lnTo>
                    <a:pt x="144622" y="1389880"/>
                  </a:lnTo>
                  <a:lnTo>
                    <a:pt x="120518" y="1350577"/>
                  </a:lnTo>
                  <a:lnTo>
                    <a:pt x="98605" y="1310356"/>
                  </a:lnTo>
                  <a:lnTo>
                    <a:pt x="78884" y="1269305"/>
                  </a:lnTo>
                  <a:lnTo>
                    <a:pt x="61354" y="1227512"/>
                  </a:lnTo>
                  <a:lnTo>
                    <a:pt x="46016" y="1185064"/>
                  </a:lnTo>
                  <a:lnTo>
                    <a:pt x="32868" y="1142049"/>
                  </a:lnTo>
                  <a:lnTo>
                    <a:pt x="21912" y="1098556"/>
                  </a:lnTo>
                  <a:lnTo>
                    <a:pt x="13147" y="1054671"/>
                  </a:lnTo>
                  <a:lnTo>
                    <a:pt x="6573" y="1010483"/>
                  </a:lnTo>
                  <a:lnTo>
                    <a:pt x="2191" y="966080"/>
                  </a:lnTo>
                  <a:lnTo>
                    <a:pt x="0" y="921549"/>
                  </a:lnTo>
                  <a:lnTo>
                    <a:pt x="0" y="876979"/>
                  </a:lnTo>
                  <a:lnTo>
                    <a:pt x="2191" y="832457"/>
                  </a:lnTo>
                  <a:lnTo>
                    <a:pt x="6573" y="788071"/>
                  </a:lnTo>
                  <a:lnTo>
                    <a:pt x="13147" y="743909"/>
                  </a:lnTo>
                  <a:lnTo>
                    <a:pt x="21912" y="700059"/>
                  </a:lnTo>
                  <a:lnTo>
                    <a:pt x="32868" y="656608"/>
                  </a:lnTo>
                  <a:lnTo>
                    <a:pt x="46016" y="613645"/>
                  </a:lnTo>
                  <a:lnTo>
                    <a:pt x="61354" y="571257"/>
                  </a:lnTo>
                  <a:lnTo>
                    <a:pt x="78884" y="529533"/>
                  </a:lnTo>
                  <a:lnTo>
                    <a:pt x="98605" y="488559"/>
                  </a:lnTo>
                  <a:lnTo>
                    <a:pt x="120518" y="448424"/>
                  </a:lnTo>
                  <a:lnTo>
                    <a:pt x="144622" y="409216"/>
                  </a:lnTo>
                  <a:lnTo>
                    <a:pt x="170916" y="371022"/>
                  </a:lnTo>
                  <a:lnTo>
                    <a:pt x="199403" y="333931"/>
                  </a:lnTo>
                  <a:lnTo>
                    <a:pt x="230080" y="298030"/>
                  </a:lnTo>
                  <a:lnTo>
                    <a:pt x="262949" y="263407"/>
                  </a:lnTo>
                  <a:lnTo>
                    <a:pt x="297582" y="230423"/>
                  </a:lnTo>
                  <a:lnTo>
                    <a:pt x="333493" y="199645"/>
                  </a:lnTo>
                  <a:lnTo>
                    <a:pt x="370595" y="171074"/>
                  </a:lnTo>
                  <a:lnTo>
                    <a:pt x="408799" y="144709"/>
                  </a:lnTo>
                  <a:lnTo>
                    <a:pt x="448018" y="120548"/>
                  </a:lnTo>
                  <a:lnTo>
                    <a:pt x="488165" y="98590"/>
                  </a:lnTo>
                  <a:lnTo>
                    <a:pt x="529150" y="78835"/>
                  </a:lnTo>
                  <a:lnTo>
                    <a:pt x="570886" y="61283"/>
                  </a:lnTo>
                  <a:lnTo>
                    <a:pt x="613286" y="45931"/>
                  </a:lnTo>
                  <a:lnTo>
                    <a:pt x="656262" y="32780"/>
                  </a:lnTo>
                  <a:lnTo>
                    <a:pt x="699724" y="21828"/>
                  </a:lnTo>
                  <a:lnTo>
                    <a:pt x="743587" y="13075"/>
                  </a:lnTo>
                  <a:lnTo>
                    <a:pt x="787762" y="6520"/>
                  </a:lnTo>
                  <a:lnTo>
                    <a:pt x="832160" y="2162"/>
                  </a:lnTo>
                  <a:lnTo>
                    <a:pt x="876695" y="0"/>
                  </a:lnTo>
                  <a:lnTo>
                    <a:pt x="921277" y="33"/>
                  </a:lnTo>
                  <a:lnTo>
                    <a:pt x="965820" y="2261"/>
                  </a:lnTo>
                  <a:lnTo>
                    <a:pt x="1010236" y="6682"/>
                  </a:lnTo>
                  <a:lnTo>
                    <a:pt x="1054436" y="13296"/>
                  </a:lnTo>
                  <a:lnTo>
                    <a:pt x="1098333" y="22103"/>
                  </a:lnTo>
                  <a:lnTo>
                    <a:pt x="1141839" y="33100"/>
                  </a:lnTo>
                  <a:lnTo>
                    <a:pt x="1184866" y="46288"/>
                  </a:lnTo>
                  <a:lnTo>
                    <a:pt x="1227326" y="61665"/>
                  </a:lnTo>
                  <a:lnTo>
                    <a:pt x="1269131" y="79231"/>
                  </a:lnTo>
                  <a:lnTo>
                    <a:pt x="1310194" y="98985"/>
                  </a:lnTo>
                  <a:lnTo>
                    <a:pt x="1350426" y="120926"/>
                  </a:lnTo>
                  <a:lnTo>
                    <a:pt x="1389740" y="145053"/>
                  </a:lnTo>
                  <a:lnTo>
                    <a:pt x="1428047" y="171365"/>
                  </a:lnTo>
                  <a:lnTo>
                    <a:pt x="1465261" y="199862"/>
                  </a:lnTo>
                  <a:lnTo>
                    <a:pt x="1501292" y="230543"/>
                  </a:lnTo>
                  <a:lnTo>
                    <a:pt x="1536054" y="263407"/>
                  </a:lnTo>
                  <a:lnTo>
                    <a:pt x="1569052" y="298030"/>
                  </a:lnTo>
                  <a:lnTo>
                    <a:pt x="1599849" y="333931"/>
                  </a:lnTo>
                  <a:lnTo>
                    <a:pt x="1628447" y="371022"/>
                  </a:lnTo>
                  <a:lnTo>
                    <a:pt x="1654845" y="409216"/>
                  </a:lnTo>
                  <a:lnTo>
                    <a:pt x="1679043" y="448424"/>
                  </a:lnTo>
                  <a:lnTo>
                    <a:pt x="1701042" y="488559"/>
                  </a:lnTo>
                  <a:lnTo>
                    <a:pt x="1720840" y="529533"/>
                  </a:lnTo>
                  <a:lnTo>
                    <a:pt x="1738439" y="571257"/>
                  </a:lnTo>
                  <a:lnTo>
                    <a:pt x="1753838" y="613645"/>
                  </a:lnTo>
                  <a:lnTo>
                    <a:pt x="1767037" y="656608"/>
                  </a:lnTo>
                  <a:lnTo>
                    <a:pt x="1778036" y="700059"/>
                  </a:lnTo>
                  <a:lnTo>
                    <a:pt x="1786835" y="743909"/>
                  </a:lnTo>
                  <a:lnTo>
                    <a:pt x="1793435" y="788071"/>
                  </a:lnTo>
                  <a:lnTo>
                    <a:pt x="1797835" y="832457"/>
                  </a:lnTo>
                  <a:lnTo>
                    <a:pt x="1800034" y="876979"/>
                  </a:lnTo>
                  <a:lnTo>
                    <a:pt x="1800034" y="921549"/>
                  </a:lnTo>
                  <a:lnTo>
                    <a:pt x="1797835" y="966080"/>
                  </a:lnTo>
                  <a:lnTo>
                    <a:pt x="1793435" y="1010483"/>
                  </a:lnTo>
                  <a:lnTo>
                    <a:pt x="1786835" y="1054671"/>
                  </a:lnTo>
                  <a:lnTo>
                    <a:pt x="1778036" y="1098555"/>
                  </a:lnTo>
                  <a:lnTo>
                    <a:pt x="1767037" y="1142049"/>
                  </a:lnTo>
                  <a:lnTo>
                    <a:pt x="1753838" y="1185064"/>
                  </a:lnTo>
                  <a:lnTo>
                    <a:pt x="1738439" y="1227512"/>
                  </a:lnTo>
                  <a:lnTo>
                    <a:pt x="1720840" y="1269305"/>
                  </a:lnTo>
                  <a:lnTo>
                    <a:pt x="1701042" y="1310356"/>
                  </a:lnTo>
                  <a:lnTo>
                    <a:pt x="1679043" y="1350577"/>
                  </a:lnTo>
                  <a:lnTo>
                    <a:pt x="1654845" y="1389880"/>
                  </a:lnTo>
                  <a:lnTo>
                    <a:pt x="1628447" y="1428177"/>
                  </a:lnTo>
                  <a:lnTo>
                    <a:pt x="1599849" y="1465380"/>
                  </a:lnTo>
                  <a:lnTo>
                    <a:pt x="1569052" y="1501401"/>
                  </a:lnTo>
                  <a:lnTo>
                    <a:pt x="1536054" y="1536153"/>
                  </a:lnTo>
                  <a:lnTo>
                    <a:pt x="1501421" y="1569141"/>
                  </a:lnTo>
                  <a:lnTo>
                    <a:pt x="1465510" y="1599930"/>
                  </a:lnTo>
                  <a:lnTo>
                    <a:pt x="1428408" y="1628520"/>
                  </a:lnTo>
                  <a:lnTo>
                    <a:pt x="1390204" y="1654911"/>
                  </a:lnTo>
                  <a:lnTo>
                    <a:pt x="1350985" y="1679102"/>
                  </a:lnTo>
                  <a:lnTo>
                    <a:pt x="1310838" y="1701094"/>
                  </a:lnTo>
                  <a:lnTo>
                    <a:pt x="1269853" y="1720887"/>
                  </a:lnTo>
                  <a:lnTo>
                    <a:pt x="1228117" y="1738481"/>
                  </a:lnTo>
                  <a:lnTo>
                    <a:pt x="1185717" y="1753875"/>
                  </a:lnTo>
                  <a:lnTo>
                    <a:pt x="1142741" y="1767071"/>
                  </a:lnTo>
                  <a:lnTo>
                    <a:pt x="1099278" y="1778067"/>
                  </a:lnTo>
                  <a:lnTo>
                    <a:pt x="1055416" y="1786864"/>
                  </a:lnTo>
                  <a:lnTo>
                    <a:pt x="1011241" y="1793461"/>
                  </a:lnTo>
                  <a:lnTo>
                    <a:pt x="966843" y="1797860"/>
                  </a:lnTo>
                  <a:lnTo>
                    <a:pt x="922308" y="1800059"/>
                  </a:lnTo>
                  <a:close/>
                </a:path>
              </a:pathLst>
            </a:custGeom>
            <a:solidFill>
              <a:srgbClr val="FF99FF">
                <a:alpha val="18751"/>
              </a:srgbClr>
            </a:solidFill>
          </p:spPr>
          <p:txBody>
            <a:bodyPr wrap="square" lIns="0" tIns="0" rIns="0" bIns="0" rtlCol="0"/>
            <a:lstStyle/>
            <a:p>
              <a:endParaRPr/>
            </a:p>
          </p:txBody>
        </p:sp>
        <p:pic>
          <p:nvPicPr>
            <p:cNvPr id="23" name="object 23"/>
            <p:cNvPicPr/>
            <p:nvPr/>
          </p:nvPicPr>
          <p:blipFill>
            <a:blip r:embed="rId15" cstate="print"/>
            <a:stretch>
              <a:fillRect/>
            </a:stretch>
          </p:blipFill>
          <p:spPr>
            <a:xfrm>
              <a:off x="16175231" y="2551216"/>
              <a:ext cx="1645058" cy="1644078"/>
            </a:xfrm>
            <a:prstGeom prst="rect">
              <a:avLst/>
            </a:prstGeom>
          </p:spPr>
        </p:pic>
        <p:pic>
          <p:nvPicPr>
            <p:cNvPr id="24" name="object 24"/>
            <p:cNvPicPr/>
            <p:nvPr/>
          </p:nvPicPr>
          <p:blipFill>
            <a:blip r:embed="rId16" cstate="print"/>
            <a:stretch>
              <a:fillRect/>
            </a:stretch>
          </p:blipFill>
          <p:spPr>
            <a:xfrm>
              <a:off x="16301164" y="2584410"/>
              <a:ext cx="1278610" cy="422414"/>
            </a:xfrm>
            <a:prstGeom prst="rect">
              <a:avLst/>
            </a:prstGeom>
          </p:spPr>
        </p:pic>
        <p:pic>
          <p:nvPicPr>
            <p:cNvPr id="25" name="object 25"/>
            <p:cNvPicPr/>
            <p:nvPr/>
          </p:nvPicPr>
          <p:blipFill>
            <a:blip r:embed="rId17" cstate="print"/>
            <a:stretch>
              <a:fillRect/>
            </a:stretch>
          </p:blipFill>
          <p:spPr>
            <a:xfrm>
              <a:off x="16191058" y="2717877"/>
              <a:ext cx="1552500" cy="565512"/>
            </a:xfrm>
            <a:prstGeom prst="rect">
              <a:avLst/>
            </a:prstGeom>
          </p:spPr>
        </p:pic>
        <p:pic>
          <p:nvPicPr>
            <p:cNvPr id="26" name="object 26"/>
            <p:cNvPicPr/>
            <p:nvPr/>
          </p:nvPicPr>
          <p:blipFill>
            <a:blip r:embed="rId18" cstate="print"/>
            <a:stretch>
              <a:fillRect/>
            </a:stretch>
          </p:blipFill>
          <p:spPr>
            <a:xfrm>
              <a:off x="16175052" y="2931148"/>
              <a:ext cx="1642828" cy="630181"/>
            </a:xfrm>
            <a:prstGeom prst="rect">
              <a:avLst/>
            </a:prstGeom>
          </p:spPr>
        </p:pic>
        <p:pic>
          <p:nvPicPr>
            <p:cNvPr id="27" name="object 27"/>
            <p:cNvPicPr/>
            <p:nvPr/>
          </p:nvPicPr>
          <p:blipFill>
            <a:blip r:embed="rId19" cstate="print"/>
            <a:stretch>
              <a:fillRect/>
            </a:stretch>
          </p:blipFill>
          <p:spPr>
            <a:xfrm>
              <a:off x="16175919" y="3184321"/>
              <a:ext cx="1642746" cy="712737"/>
            </a:xfrm>
            <a:prstGeom prst="rect">
              <a:avLst/>
            </a:prstGeom>
          </p:spPr>
        </p:pic>
        <p:pic>
          <p:nvPicPr>
            <p:cNvPr id="28" name="object 28"/>
            <p:cNvPicPr/>
            <p:nvPr/>
          </p:nvPicPr>
          <p:blipFill>
            <a:blip r:embed="rId20" cstate="print"/>
            <a:stretch>
              <a:fillRect/>
            </a:stretch>
          </p:blipFill>
          <p:spPr>
            <a:xfrm>
              <a:off x="16292906" y="3621870"/>
              <a:ext cx="1487812" cy="572047"/>
            </a:xfrm>
            <a:prstGeom prst="rect">
              <a:avLst/>
            </a:prstGeom>
          </p:spPr>
        </p:pic>
        <p:pic>
          <p:nvPicPr>
            <p:cNvPr id="29" name="object 29"/>
            <p:cNvPicPr/>
            <p:nvPr/>
          </p:nvPicPr>
          <p:blipFill>
            <a:blip r:embed="rId21" cstate="print"/>
            <a:stretch>
              <a:fillRect/>
            </a:stretch>
          </p:blipFill>
          <p:spPr>
            <a:xfrm>
              <a:off x="14452460" y="1373496"/>
              <a:ext cx="3835539" cy="4000500"/>
            </a:xfrm>
            <a:prstGeom prst="rect">
              <a:avLst/>
            </a:prstGeom>
          </p:spPr>
        </p:pic>
        <p:pic>
          <p:nvPicPr>
            <p:cNvPr id="30" name="object 30"/>
            <p:cNvPicPr/>
            <p:nvPr/>
          </p:nvPicPr>
          <p:blipFill>
            <a:blip r:embed="rId22" cstate="print"/>
            <a:stretch>
              <a:fillRect/>
            </a:stretch>
          </p:blipFill>
          <p:spPr>
            <a:xfrm>
              <a:off x="14872030" y="1785844"/>
              <a:ext cx="3415969" cy="3175000"/>
            </a:xfrm>
            <a:prstGeom prst="rect">
              <a:avLst/>
            </a:prstGeom>
          </p:spPr>
        </p:pic>
        <p:pic>
          <p:nvPicPr>
            <p:cNvPr id="31" name="object 31"/>
            <p:cNvPicPr/>
            <p:nvPr/>
          </p:nvPicPr>
          <p:blipFill>
            <a:blip r:embed="rId23" cstate="print"/>
            <a:stretch>
              <a:fillRect/>
            </a:stretch>
          </p:blipFill>
          <p:spPr>
            <a:xfrm>
              <a:off x="17655129" y="1505328"/>
              <a:ext cx="245675" cy="245605"/>
            </a:xfrm>
            <a:prstGeom prst="rect">
              <a:avLst/>
            </a:prstGeom>
          </p:spPr>
        </p:pic>
        <p:pic>
          <p:nvPicPr>
            <p:cNvPr id="32" name="object 32"/>
            <p:cNvPicPr/>
            <p:nvPr/>
          </p:nvPicPr>
          <p:blipFill>
            <a:blip r:embed="rId24" cstate="print"/>
            <a:stretch>
              <a:fillRect/>
            </a:stretch>
          </p:blipFill>
          <p:spPr>
            <a:xfrm>
              <a:off x="15209390" y="2212562"/>
              <a:ext cx="245674" cy="245605"/>
            </a:xfrm>
            <a:prstGeom prst="rect">
              <a:avLst/>
            </a:prstGeom>
          </p:spPr>
        </p:pic>
        <p:pic>
          <p:nvPicPr>
            <p:cNvPr id="33" name="object 33"/>
            <p:cNvPicPr/>
            <p:nvPr/>
          </p:nvPicPr>
          <p:blipFill>
            <a:blip r:embed="rId25" cstate="print"/>
            <a:stretch>
              <a:fillRect/>
            </a:stretch>
          </p:blipFill>
          <p:spPr>
            <a:xfrm>
              <a:off x="16298068" y="5082776"/>
              <a:ext cx="245675" cy="245605"/>
            </a:xfrm>
            <a:prstGeom prst="rect">
              <a:avLst/>
            </a:prstGeom>
          </p:spPr>
        </p:pic>
        <p:pic>
          <p:nvPicPr>
            <p:cNvPr id="34" name="object 34"/>
            <p:cNvPicPr/>
            <p:nvPr/>
          </p:nvPicPr>
          <p:blipFill>
            <a:blip r:embed="rId26" cstate="print"/>
            <a:stretch>
              <a:fillRect/>
            </a:stretch>
          </p:blipFill>
          <p:spPr>
            <a:xfrm>
              <a:off x="17588377" y="1437563"/>
              <a:ext cx="378834" cy="379759"/>
            </a:xfrm>
            <a:prstGeom prst="rect">
              <a:avLst/>
            </a:prstGeom>
          </p:spPr>
        </p:pic>
        <p:pic>
          <p:nvPicPr>
            <p:cNvPr id="35" name="object 35"/>
            <p:cNvPicPr/>
            <p:nvPr/>
          </p:nvPicPr>
          <p:blipFill>
            <a:blip r:embed="rId27" cstate="print"/>
            <a:stretch>
              <a:fillRect/>
            </a:stretch>
          </p:blipFill>
          <p:spPr>
            <a:xfrm>
              <a:off x="15142982" y="2144797"/>
              <a:ext cx="379867" cy="379760"/>
            </a:xfrm>
            <a:prstGeom prst="rect">
              <a:avLst/>
            </a:prstGeom>
          </p:spPr>
        </p:pic>
        <p:pic>
          <p:nvPicPr>
            <p:cNvPr id="36" name="object 36"/>
            <p:cNvPicPr/>
            <p:nvPr/>
          </p:nvPicPr>
          <p:blipFill>
            <a:blip r:embed="rId28" cstate="print"/>
            <a:stretch>
              <a:fillRect/>
            </a:stretch>
          </p:blipFill>
          <p:spPr>
            <a:xfrm>
              <a:off x="16231660" y="5015012"/>
              <a:ext cx="379866" cy="379759"/>
            </a:xfrm>
            <a:prstGeom prst="rect">
              <a:avLst/>
            </a:prstGeom>
          </p:spPr>
        </p:pic>
      </p:grpSp>
      <p:pic>
        <p:nvPicPr>
          <p:cNvPr id="37" name="object 37"/>
          <p:cNvPicPr/>
          <p:nvPr/>
        </p:nvPicPr>
        <p:blipFill>
          <a:blip r:embed="rId29" cstate="print"/>
          <a:stretch>
            <a:fillRect/>
          </a:stretch>
        </p:blipFill>
        <p:spPr>
          <a:xfrm>
            <a:off x="4252707" y="1028703"/>
            <a:ext cx="9782174" cy="8229599"/>
          </a:xfrm>
          <a:prstGeom prst="rect">
            <a:avLst/>
          </a:prstGeom>
        </p:spPr>
      </p:pic>
      <p:grpSp>
        <p:nvGrpSpPr>
          <p:cNvPr id="38" name="object 38"/>
          <p:cNvGrpSpPr/>
          <p:nvPr/>
        </p:nvGrpSpPr>
        <p:grpSpPr>
          <a:xfrm>
            <a:off x="2687715" y="5630057"/>
            <a:ext cx="1072515" cy="1143635"/>
            <a:chOff x="2687715" y="5630057"/>
            <a:chExt cx="1072515" cy="1143635"/>
          </a:xfrm>
        </p:grpSpPr>
        <p:pic>
          <p:nvPicPr>
            <p:cNvPr id="39" name="object 39"/>
            <p:cNvPicPr/>
            <p:nvPr/>
          </p:nvPicPr>
          <p:blipFill>
            <a:blip r:embed="rId30" cstate="print"/>
            <a:stretch>
              <a:fillRect/>
            </a:stretch>
          </p:blipFill>
          <p:spPr>
            <a:xfrm>
              <a:off x="2868385" y="5828615"/>
              <a:ext cx="719981" cy="720787"/>
            </a:xfrm>
            <a:prstGeom prst="rect">
              <a:avLst/>
            </a:prstGeom>
          </p:spPr>
        </p:pic>
        <p:sp>
          <p:nvSpPr>
            <p:cNvPr id="40" name="object 40"/>
            <p:cNvSpPr/>
            <p:nvPr/>
          </p:nvSpPr>
          <p:spPr>
            <a:xfrm>
              <a:off x="2687715" y="5630057"/>
              <a:ext cx="1072515" cy="1143635"/>
            </a:xfrm>
            <a:custGeom>
              <a:avLst/>
              <a:gdLst/>
              <a:ahLst/>
              <a:cxnLst/>
              <a:rect l="l" t="t" r="r" b="b"/>
              <a:pathLst>
                <a:path w="1072514" h="1143634">
                  <a:moveTo>
                    <a:pt x="324532" y="1143152"/>
                  </a:moveTo>
                  <a:lnTo>
                    <a:pt x="495950" y="591850"/>
                  </a:lnTo>
                  <a:lnTo>
                    <a:pt x="0" y="373277"/>
                  </a:lnTo>
                  <a:lnTo>
                    <a:pt x="518095" y="530196"/>
                  </a:lnTo>
                  <a:lnTo>
                    <a:pt x="747456" y="0"/>
                  </a:lnTo>
                  <a:lnTo>
                    <a:pt x="576146" y="551010"/>
                  </a:lnTo>
                  <a:lnTo>
                    <a:pt x="1071988" y="769874"/>
                  </a:lnTo>
                  <a:lnTo>
                    <a:pt x="554000" y="612664"/>
                  </a:lnTo>
                  <a:lnTo>
                    <a:pt x="324532" y="1143152"/>
                  </a:lnTo>
                  <a:close/>
                </a:path>
              </a:pathLst>
            </a:custGeom>
            <a:solidFill>
              <a:srgbClr val="99FFFF">
                <a:alpha val="30198"/>
              </a:srgbClr>
            </a:solidFill>
          </p:spPr>
          <p:txBody>
            <a:bodyPr wrap="square" lIns="0" tIns="0" rIns="0" bIns="0" rtlCol="0"/>
            <a:lstStyle/>
            <a:p>
              <a:endParaRPr/>
            </a:p>
          </p:txBody>
        </p:sp>
        <p:pic>
          <p:nvPicPr>
            <p:cNvPr id="41" name="object 41"/>
            <p:cNvPicPr/>
            <p:nvPr/>
          </p:nvPicPr>
          <p:blipFill>
            <a:blip r:embed="rId31" cstate="print"/>
            <a:stretch>
              <a:fillRect/>
            </a:stretch>
          </p:blipFill>
          <p:spPr>
            <a:xfrm>
              <a:off x="3127559" y="6105703"/>
              <a:ext cx="192301" cy="191859"/>
            </a:xfrm>
            <a:prstGeom prst="rect">
              <a:avLst/>
            </a:prstGeom>
          </p:spPr>
        </p:pic>
        <p:sp>
          <p:nvSpPr>
            <p:cNvPr id="42" name="object 42"/>
            <p:cNvSpPr/>
            <p:nvPr/>
          </p:nvSpPr>
          <p:spPr>
            <a:xfrm>
              <a:off x="2791409" y="5740703"/>
              <a:ext cx="864869" cy="922019"/>
            </a:xfrm>
            <a:custGeom>
              <a:avLst/>
              <a:gdLst/>
              <a:ahLst/>
              <a:cxnLst/>
              <a:rect l="l" t="t" r="r" b="b"/>
              <a:pathLst>
                <a:path w="864870" h="922020">
                  <a:moveTo>
                    <a:pt x="261881" y="921568"/>
                  </a:moveTo>
                  <a:lnTo>
                    <a:pt x="410755" y="472489"/>
                  </a:lnTo>
                  <a:lnTo>
                    <a:pt x="0" y="300994"/>
                  </a:lnTo>
                  <a:lnTo>
                    <a:pt x="422160" y="438971"/>
                  </a:lnTo>
                  <a:lnTo>
                    <a:pt x="602827" y="0"/>
                  </a:lnTo>
                  <a:lnTo>
                    <a:pt x="453845" y="449369"/>
                  </a:lnTo>
                  <a:lnTo>
                    <a:pt x="864601" y="620865"/>
                  </a:lnTo>
                  <a:lnTo>
                    <a:pt x="442441" y="482887"/>
                  </a:lnTo>
                  <a:lnTo>
                    <a:pt x="261881" y="921568"/>
                  </a:lnTo>
                  <a:close/>
                </a:path>
              </a:pathLst>
            </a:custGeom>
            <a:solidFill>
              <a:srgbClr val="99FFFF">
                <a:alpha val="30198"/>
              </a:srgbClr>
            </a:solidFill>
          </p:spPr>
          <p:txBody>
            <a:bodyPr wrap="square" lIns="0" tIns="0" rIns="0" bIns="0" rtlCol="0"/>
            <a:lstStyle/>
            <a:p>
              <a:endParaRPr/>
            </a:p>
          </p:txBody>
        </p:sp>
        <p:sp>
          <p:nvSpPr>
            <p:cNvPr id="43" name="object 43"/>
            <p:cNvSpPr/>
            <p:nvPr/>
          </p:nvSpPr>
          <p:spPr>
            <a:xfrm>
              <a:off x="2992955" y="5955590"/>
              <a:ext cx="461645" cy="492125"/>
            </a:xfrm>
            <a:custGeom>
              <a:avLst/>
              <a:gdLst/>
              <a:ahLst/>
              <a:cxnLst/>
              <a:rect l="l" t="t" r="r" b="b"/>
              <a:pathLst>
                <a:path w="461645" h="492125">
                  <a:moveTo>
                    <a:pt x="139728" y="492085"/>
                  </a:moveTo>
                  <a:lnTo>
                    <a:pt x="222066" y="249779"/>
                  </a:lnTo>
                  <a:lnTo>
                    <a:pt x="0" y="160671"/>
                  </a:lnTo>
                  <a:lnTo>
                    <a:pt x="227390" y="237184"/>
                  </a:lnTo>
                  <a:lnTo>
                    <a:pt x="321781" y="0"/>
                  </a:lnTo>
                  <a:lnTo>
                    <a:pt x="239551" y="242014"/>
                  </a:lnTo>
                  <a:lnTo>
                    <a:pt x="461510" y="331413"/>
                  </a:lnTo>
                  <a:lnTo>
                    <a:pt x="234119" y="254901"/>
                  </a:lnTo>
                  <a:lnTo>
                    <a:pt x="139728" y="492085"/>
                  </a:lnTo>
                  <a:close/>
                </a:path>
              </a:pathLst>
            </a:custGeom>
            <a:solidFill>
              <a:srgbClr val="FFFFFF"/>
            </a:solidFill>
          </p:spPr>
          <p:txBody>
            <a:bodyPr wrap="square" lIns="0" tIns="0" rIns="0" bIns="0" rtlCol="0"/>
            <a:lstStyle/>
            <a:p>
              <a:endParaRPr/>
            </a:p>
          </p:txBody>
        </p:sp>
        <p:pic>
          <p:nvPicPr>
            <p:cNvPr id="44" name="object 44"/>
            <p:cNvPicPr/>
            <p:nvPr/>
          </p:nvPicPr>
          <p:blipFill>
            <a:blip r:embed="rId32" cstate="print"/>
            <a:stretch>
              <a:fillRect/>
            </a:stretch>
          </p:blipFill>
          <p:spPr>
            <a:xfrm>
              <a:off x="3133453" y="6111660"/>
              <a:ext cx="180514" cy="179945"/>
            </a:xfrm>
            <a:prstGeom prst="rect">
              <a:avLst/>
            </a:prstGeom>
          </p:spPr>
        </p:pic>
        <p:sp>
          <p:nvSpPr>
            <p:cNvPr id="45" name="object 45"/>
            <p:cNvSpPr/>
            <p:nvPr/>
          </p:nvSpPr>
          <p:spPr>
            <a:xfrm>
              <a:off x="3041240" y="6019631"/>
              <a:ext cx="365125" cy="364490"/>
            </a:xfrm>
            <a:custGeom>
              <a:avLst/>
              <a:gdLst/>
              <a:ahLst/>
              <a:cxnLst/>
              <a:rect l="l" t="t" r="r" b="b"/>
              <a:pathLst>
                <a:path w="365125" h="364489">
                  <a:moveTo>
                    <a:pt x="119128" y="353212"/>
                  </a:moveTo>
                  <a:lnTo>
                    <a:pt x="75704" y="330200"/>
                  </a:lnTo>
                  <a:lnTo>
                    <a:pt x="41050" y="297770"/>
                  </a:lnTo>
                  <a:lnTo>
                    <a:pt x="16195" y="258152"/>
                  </a:lnTo>
                  <a:lnTo>
                    <a:pt x="2168" y="213575"/>
                  </a:lnTo>
                  <a:lnTo>
                    <a:pt x="0" y="166268"/>
                  </a:lnTo>
                  <a:lnTo>
                    <a:pt x="10718" y="118459"/>
                  </a:lnTo>
                  <a:lnTo>
                    <a:pt x="33696" y="75187"/>
                  </a:lnTo>
                  <a:lnTo>
                    <a:pt x="66132" y="40682"/>
                  </a:lnTo>
                  <a:lnTo>
                    <a:pt x="105794" y="15968"/>
                  </a:lnTo>
                  <a:lnTo>
                    <a:pt x="150450" y="2066"/>
                  </a:lnTo>
                  <a:lnTo>
                    <a:pt x="197866" y="0"/>
                  </a:lnTo>
                  <a:lnTo>
                    <a:pt x="245812" y="10790"/>
                  </a:lnTo>
                  <a:lnTo>
                    <a:pt x="289235" y="33803"/>
                  </a:lnTo>
                  <a:lnTo>
                    <a:pt x="323889" y="66232"/>
                  </a:lnTo>
                  <a:lnTo>
                    <a:pt x="348745" y="105850"/>
                  </a:lnTo>
                  <a:lnTo>
                    <a:pt x="362771" y="150427"/>
                  </a:lnTo>
                  <a:lnTo>
                    <a:pt x="364940" y="197735"/>
                  </a:lnTo>
                  <a:lnTo>
                    <a:pt x="354222" y="245543"/>
                  </a:lnTo>
                  <a:lnTo>
                    <a:pt x="331243" y="288816"/>
                  </a:lnTo>
                  <a:lnTo>
                    <a:pt x="298807" y="323321"/>
                  </a:lnTo>
                  <a:lnTo>
                    <a:pt x="259145" y="348035"/>
                  </a:lnTo>
                  <a:lnTo>
                    <a:pt x="214490" y="361936"/>
                  </a:lnTo>
                  <a:lnTo>
                    <a:pt x="167073" y="364003"/>
                  </a:lnTo>
                  <a:lnTo>
                    <a:pt x="119128" y="353212"/>
                  </a:lnTo>
                  <a:close/>
                </a:path>
              </a:pathLst>
            </a:custGeom>
            <a:solidFill>
              <a:srgbClr val="99FFFF">
                <a:alpha val="10198"/>
              </a:srgbClr>
            </a:solidFill>
          </p:spPr>
          <p:txBody>
            <a:bodyPr wrap="square" lIns="0" tIns="0" rIns="0" bIns="0" rtlCol="0"/>
            <a:lstStyle/>
            <a:p>
              <a:endParaRPr/>
            </a:p>
          </p:txBody>
        </p:sp>
        <p:pic>
          <p:nvPicPr>
            <p:cNvPr id="46" name="object 46"/>
            <p:cNvPicPr/>
            <p:nvPr/>
          </p:nvPicPr>
          <p:blipFill>
            <a:blip r:embed="rId33" cstate="print"/>
            <a:stretch>
              <a:fillRect/>
            </a:stretch>
          </p:blipFill>
          <p:spPr>
            <a:xfrm>
              <a:off x="2818355" y="5777354"/>
              <a:ext cx="819083" cy="820449"/>
            </a:xfrm>
            <a:prstGeom prst="rect">
              <a:avLst/>
            </a:prstGeom>
          </p:spPr>
        </p:pic>
      </p:grpSp>
      <p:grpSp>
        <p:nvGrpSpPr>
          <p:cNvPr id="47" name="object 47"/>
          <p:cNvGrpSpPr/>
          <p:nvPr/>
        </p:nvGrpSpPr>
        <p:grpSpPr>
          <a:xfrm>
            <a:off x="13789488" y="7246035"/>
            <a:ext cx="2162810" cy="2021839"/>
            <a:chOff x="13789488" y="7246035"/>
            <a:chExt cx="2162810" cy="2021839"/>
          </a:xfrm>
        </p:grpSpPr>
        <p:pic>
          <p:nvPicPr>
            <p:cNvPr id="48" name="object 48"/>
            <p:cNvPicPr/>
            <p:nvPr/>
          </p:nvPicPr>
          <p:blipFill>
            <a:blip r:embed="rId34" cstate="print"/>
            <a:stretch>
              <a:fillRect/>
            </a:stretch>
          </p:blipFill>
          <p:spPr>
            <a:xfrm>
              <a:off x="14135458" y="7525473"/>
              <a:ext cx="1441408" cy="1458559"/>
            </a:xfrm>
            <a:prstGeom prst="rect">
              <a:avLst/>
            </a:prstGeom>
          </p:spPr>
        </p:pic>
        <p:sp>
          <p:nvSpPr>
            <p:cNvPr id="49" name="object 49"/>
            <p:cNvSpPr/>
            <p:nvPr/>
          </p:nvSpPr>
          <p:spPr>
            <a:xfrm>
              <a:off x="13789488" y="7246035"/>
              <a:ext cx="2162810" cy="2021839"/>
            </a:xfrm>
            <a:custGeom>
              <a:avLst/>
              <a:gdLst/>
              <a:ahLst/>
              <a:cxnLst/>
              <a:rect l="l" t="t" r="r" b="b"/>
              <a:pathLst>
                <a:path w="2162809" h="2021840">
                  <a:moveTo>
                    <a:pt x="2162624" y="1613611"/>
                  </a:moveTo>
                  <a:lnTo>
                    <a:pt x="1109608" y="1097373"/>
                  </a:lnTo>
                  <a:lnTo>
                    <a:pt x="517825" y="2021678"/>
                  </a:lnTo>
                  <a:lnTo>
                    <a:pt x="992765" y="1033683"/>
                  </a:lnTo>
                  <a:lnTo>
                    <a:pt x="0" y="408067"/>
                  </a:lnTo>
                  <a:lnTo>
                    <a:pt x="1052465" y="923998"/>
                  </a:lnTo>
                  <a:lnTo>
                    <a:pt x="1644799" y="0"/>
                  </a:lnTo>
                  <a:lnTo>
                    <a:pt x="1169308" y="987687"/>
                  </a:lnTo>
                  <a:lnTo>
                    <a:pt x="2162624" y="1613611"/>
                  </a:lnTo>
                  <a:close/>
                </a:path>
              </a:pathLst>
            </a:custGeom>
            <a:solidFill>
              <a:srgbClr val="99FFFF">
                <a:alpha val="15986"/>
              </a:srgbClr>
            </a:solidFill>
          </p:spPr>
          <p:txBody>
            <a:bodyPr wrap="square" lIns="0" tIns="0" rIns="0" bIns="0" rtlCol="0"/>
            <a:lstStyle/>
            <a:p>
              <a:endParaRPr/>
            </a:p>
          </p:txBody>
        </p:sp>
        <p:sp>
          <p:nvSpPr>
            <p:cNvPr id="50" name="object 50"/>
            <p:cNvSpPr/>
            <p:nvPr/>
          </p:nvSpPr>
          <p:spPr>
            <a:xfrm>
              <a:off x="14676081" y="8062151"/>
              <a:ext cx="389890" cy="389890"/>
            </a:xfrm>
            <a:custGeom>
              <a:avLst/>
              <a:gdLst/>
              <a:ahLst/>
              <a:cxnLst/>
              <a:rect l="l" t="t" r="r" b="b"/>
              <a:pathLst>
                <a:path w="389890" h="389890">
                  <a:moveTo>
                    <a:pt x="364931" y="289606"/>
                  </a:moveTo>
                  <a:lnTo>
                    <a:pt x="338655" y="326195"/>
                  </a:lnTo>
                  <a:lnTo>
                    <a:pt x="305888" y="354921"/>
                  </a:lnTo>
                  <a:lnTo>
                    <a:pt x="268205" y="375337"/>
                  </a:lnTo>
                  <a:lnTo>
                    <a:pt x="227183" y="386994"/>
                  </a:lnTo>
                  <a:lnTo>
                    <a:pt x="184396" y="389446"/>
                  </a:lnTo>
                  <a:lnTo>
                    <a:pt x="141420" y="382244"/>
                  </a:lnTo>
                  <a:lnTo>
                    <a:pt x="99832" y="364940"/>
                  </a:lnTo>
                  <a:lnTo>
                    <a:pt x="63245" y="338666"/>
                  </a:lnTo>
                  <a:lnTo>
                    <a:pt x="34520" y="305899"/>
                  </a:lnTo>
                  <a:lnTo>
                    <a:pt x="14106" y="268216"/>
                  </a:lnTo>
                  <a:lnTo>
                    <a:pt x="2450" y="227193"/>
                  </a:lnTo>
                  <a:lnTo>
                    <a:pt x="0" y="184405"/>
                  </a:lnTo>
                  <a:lnTo>
                    <a:pt x="7203" y="141429"/>
                  </a:lnTo>
                  <a:lnTo>
                    <a:pt x="24507" y="99839"/>
                  </a:lnTo>
                  <a:lnTo>
                    <a:pt x="50783" y="63250"/>
                  </a:lnTo>
                  <a:lnTo>
                    <a:pt x="83550" y="34524"/>
                  </a:lnTo>
                  <a:lnTo>
                    <a:pt x="121232" y="14109"/>
                  </a:lnTo>
                  <a:lnTo>
                    <a:pt x="162255" y="2451"/>
                  </a:lnTo>
                  <a:lnTo>
                    <a:pt x="205042" y="0"/>
                  </a:lnTo>
                  <a:lnTo>
                    <a:pt x="248018" y="7202"/>
                  </a:lnTo>
                  <a:lnTo>
                    <a:pt x="289606" y="24505"/>
                  </a:lnTo>
                  <a:lnTo>
                    <a:pt x="326193" y="50780"/>
                  </a:lnTo>
                  <a:lnTo>
                    <a:pt x="354918" y="83547"/>
                  </a:lnTo>
                  <a:lnTo>
                    <a:pt x="375332" y="121230"/>
                  </a:lnTo>
                  <a:lnTo>
                    <a:pt x="386988" y="162253"/>
                  </a:lnTo>
                  <a:lnTo>
                    <a:pt x="389438" y="205041"/>
                  </a:lnTo>
                  <a:lnTo>
                    <a:pt x="382235" y="248017"/>
                  </a:lnTo>
                  <a:lnTo>
                    <a:pt x="364931" y="289606"/>
                  </a:lnTo>
                  <a:close/>
                </a:path>
              </a:pathLst>
            </a:custGeom>
            <a:solidFill>
              <a:srgbClr val="FF99FF">
                <a:alpha val="5398"/>
              </a:srgbClr>
            </a:solidFill>
          </p:spPr>
          <p:txBody>
            <a:bodyPr wrap="square" lIns="0" tIns="0" rIns="0" bIns="0" rtlCol="0"/>
            <a:lstStyle/>
            <a:p>
              <a:endParaRPr/>
            </a:p>
          </p:txBody>
        </p:sp>
        <p:pic>
          <p:nvPicPr>
            <p:cNvPr id="51" name="object 51"/>
            <p:cNvPicPr/>
            <p:nvPr/>
          </p:nvPicPr>
          <p:blipFill>
            <a:blip r:embed="rId35" cstate="print"/>
            <a:stretch>
              <a:fillRect/>
            </a:stretch>
          </p:blipFill>
          <p:spPr>
            <a:xfrm>
              <a:off x="14743565" y="8129932"/>
              <a:ext cx="253317" cy="253271"/>
            </a:xfrm>
            <a:prstGeom prst="rect">
              <a:avLst/>
            </a:prstGeom>
          </p:spPr>
        </p:pic>
        <p:sp>
          <p:nvSpPr>
            <p:cNvPr id="52" name="object 52"/>
            <p:cNvSpPr/>
            <p:nvPr/>
          </p:nvSpPr>
          <p:spPr>
            <a:xfrm>
              <a:off x="13998810" y="7441592"/>
              <a:ext cx="1743710" cy="1630680"/>
            </a:xfrm>
            <a:custGeom>
              <a:avLst/>
              <a:gdLst/>
              <a:ahLst/>
              <a:cxnLst/>
              <a:rect l="l" t="t" r="r" b="b"/>
              <a:pathLst>
                <a:path w="1743709" h="1630679">
                  <a:moveTo>
                    <a:pt x="1743430" y="1301061"/>
                  </a:moveTo>
                  <a:lnTo>
                    <a:pt x="888522" y="862043"/>
                  </a:lnTo>
                  <a:lnTo>
                    <a:pt x="417515" y="1630563"/>
                  </a:lnTo>
                  <a:lnTo>
                    <a:pt x="824804" y="828690"/>
                  </a:lnTo>
                  <a:lnTo>
                    <a:pt x="0" y="329195"/>
                  </a:lnTo>
                  <a:lnTo>
                    <a:pt x="855458" y="768519"/>
                  </a:lnTo>
                  <a:lnTo>
                    <a:pt x="1326465" y="0"/>
                  </a:lnTo>
                  <a:lnTo>
                    <a:pt x="919176" y="801872"/>
                  </a:lnTo>
                  <a:lnTo>
                    <a:pt x="1743430" y="1301061"/>
                  </a:lnTo>
                  <a:close/>
                </a:path>
              </a:pathLst>
            </a:custGeom>
            <a:solidFill>
              <a:srgbClr val="99FFFF">
                <a:alpha val="15986"/>
              </a:srgbClr>
            </a:solidFill>
          </p:spPr>
          <p:txBody>
            <a:bodyPr wrap="square" lIns="0" tIns="0" rIns="0" bIns="0" rtlCol="0"/>
            <a:lstStyle/>
            <a:p>
              <a:endParaRPr/>
            </a:p>
          </p:txBody>
        </p:sp>
        <p:sp>
          <p:nvSpPr>
            <p:cNvPr id="53" name="object 53"/>
            <p:cNvSpPr/>
            <p:nvPr/>
          </p:nvSpPr>
          <p:spPr>
            <a:xfrm>
              <a:off x="14405335" y="7821690"/>
              <a:ext cx="931544" cy="870585"/>
            </a:xfrm>
            <a:custGeom>
              <a:avLst/>
              <a:gdLst/>
              <a:ahLst/>
              <a:cxnLst/>
              <a:rect l="l" t="t" r="r" b="b"/>
              <a:pathLst>
                <a:path w="931544" h="870584">
                  <a:moveTo>
                    <a:pt x="930931" y="694655"/>
                  </a:moveTo>
                  <a:lnTo>
                    <a:pt x="470277" y="453751"/>
                  </a:lnTo>
                  <a:lnTo>
                    <a:pt x="222874" y="870368"/>
                  </a:lnTo>
                  <a:lnTo>
                    <a:pt x="446654" y="439139"/>
                  </a:lnTo>
                  <a:lnTo>
                    <a:pt x="0" y="175712"/>
                  </a:lnTo>
                  <a:lnTo>
                    <a:pt x="460102" y="416309"/>
                  </a:lnTo>
                  <a:lnTo>
                    <a:pt x="708056" y="0"/>
                  </a:lnTo>
                  <a:lnTo>
                    <a:pt x="484276" y="431229"/>
                  </a:lnTo>
                  <a:lnTo>
                    <a:pt x="930931" y="694655"/>
                  </a:lnTo>
                  <a:close/>
                </a:path>
              </a:pathLst>
            </a:custGeom>
            <a:solidFill>
              <a:srgbClr val="FFFFFF">
                <a:alpha val="52938"/>
              </a:srgbClr>
            </a:solidFill>
          </p:spPr>
          <p:txBody>
            <a:bodyPr wrap="square" lIns="0" tIns="0" rIns="0" bIns="0" rtlCol="0"/>
            <a:lstStyle/>
            <a:p>
              <a:endParaRPr/>
            </a:p>
          </p:txBody>
        </p:sp>
        <p:pic>
          <p:nvPicPr>
            <p:cNvPr id="54" name="object 54"/>
            <p:cNvPicPr/>
            <p:nvPr/>
          </p:nvPicPr>
          <p:blipFill>
            <a:blip r:embed="rId36" cstate="print"/>
            <a:stretch>
              <a:fillRect/>
            </a:stretch>
          </p:blipFill>
          <p:spPr>
            <a:xfrm>
              <a:off x="14779168" y="8165240"/>
              <a:ext cx="183263" cy="183267"/>
            </a:xfrm>
            <a:prstGeom prst="rect">
              <a:avLst/>
            </a:prstGeom>
          </p:spPr>
        </p:pic>
        <p:sp>
          <p:nvSpPr>
            <p:cNvPr id="55" name="object 55"/>
            <p:cNvSpPr/>
            <p:nvPr/>
          </p:nvSpPr>
          <p:spPr>
            <a:xfrm>
              <a:off x="14700581" y="8086660"/>
              <a:ext cx="340995" cy="340995"/>
            </a:xfrm>
            <a:custGeom>
              <a:avLst/>
              <a:gdLst/>
              <a:ahLst/>
              <a:cxnLst/>
              <a:rect l="l" t="t" r="r" b="b"/>
              <a:pathLst>
                <a:path w="340994" h="340995">
                  <a:moveTo>
                    <a:pt x="340423" y="265099"/>
                  </a:moveTo>
                  <a:lnTo>
                    <a:pt x="333654" y="245681"/>
                  </a:lnTo>
                  <a:lnTo>
                    <a:pt x="302450" y="215684"/>
                  </a:lnTo>
                  <a:lnTo>
                    <a:pt x="251904" y="179108"/>
                  </a:lnTo>
                  <a:lnTo>
                    <a:pt x="215760" y="157251"/>
                  </a:lnTo>
                  <a:lnTo>
                    <a:pt x="235077" y="119430"/>
                  </a:lnTo>
                  <a:lnTo>
                    <a:pt x="258699" y="61683"/>
                  </a:lnTo>
                  <a:lnTo>
                    <a:pt x="269367" y="19875"/>
                  </a:lnTo>
                  <a:lnTo>
                    <a:pt x="265099" y="0"/>
                  </a:lnTo>
                  <a:lnTo>
                    <a:pt x="245681" y="6769"/>
                  </a:lnTo>
                  <a:lnTo>
                    <a:pt x="215684" y="37985"/>
                  </a:lnTo>
                  <a:lnTo>
                    <a:pt x="179095" y="88531"/>
                  </a:lnTo>
                  <a:lnTo>
                    <a:pt x="157238" y="124675"/>
                  </a:lnTo>
                  <a:lnTo>
                    <a:pt x="119430" y="105359"/>
                  </a:lnTo>
                  <a:lnTo>
                    <a:pt x="61683" y="81737"/>
                  </a:lnTo>
                  <a:lnTo>
                    <a:pt x="19875" y="71069"/>
                  </a:lnTo>
                  <a:lnTo>
                    <a:pt x="0" y="75336"/>
                  </a:lnTo>
                  <a:lnTo>
                    <a:pt x="6819" y="94488"/>
                  </a:lnTo>
                  <a:lnTo>
                    <a:pt x="37884" y="124434"/>
                  </a:lnTo>
                  <a:lnTo>
                    <a:pt x="88328" y="161124"/>
                  </a:lnTo>
                  <a:lnTo>
                    <a:pt x="124675" y="183159"/>
                  </a:lnTo>
                  <a:lnTo>
                    <a:pt x="105346" y="221005"/>
                  </a:lnTo>
                  <a:lnTo>
                    <a:pt x="81737" y="278752"/>
                  </a:lnTo>
                  <a:lnTo>
                    <a:pt x="71069" y="320560"/>
                  </a:lnTo>
                  <a:lnTo>
                    <a:pt x="75323" y="340436"/>
                  </a:lnTo>
                  <a:lnTo>
                    <a:pt x="94437" y="333489"/>
                  </a:lnTo>
                  <a:lnTo>
                    <a:pt x="124333" y="302234"/>
                  </a:lnTo>
                  <a:lnTo>
                    <a:pt x="161023" y="251739"/>
                  </a:lnTo>
                  <a:lnTo>
                    <a:pt x="183032" y="215709"/>
                  </a:lnTo>
                  <a:lnTo>
                    <a:pt x="221005" y="235089"/>
                  </a:lnTo>
                  <a:lnTo>
                    <a:pt x="278739" y="258699"/>
                  </a:lnTo>
                  <a:lnTo>
                    <a:pt x="320548" y="269367"/>
                  </a:lnTo>
                  <a:lnTo>
                    <a:pt x="340423" y="265099"/>
                  </a:lnTo>
                  <a:close/>
                </a:path>
              </a:pathLst>
            </a:custGeom>
            <a:solidFill>
              <a:srgbClr val="FFFFFF">
                <a:alpha val="29063"/>
              </a:srgbClr>
            </a:solidFill>
          </p:spPr>
          <p:txBody>
            <a:bodyPr wrap="square" lIns="0" tIns="0" rIns="0" bIns="0" rtlCol="0"/>
            <a:lstStyle/>
            <a:p>
              <a:endParaRPr/>
            </a:p>
          </p:txBody>
        </p:sp>
        <p:sp>
          <p:nvSpPr>
            <p:cNvPr id="56" name="object 56"/>
            <p:cNvSpPr/>
            <p:nvPr/>
          </p:nvSpPr>
          <p:spPr>
            <a:xfrm>
              <a:off x="14499907" y="7885973"/>
              <a:ext cx="742315" cy="742315"/>
            </a:xfrm>
            <a:custGeom>
              <a:avLst/>
              <a:gdLst/>
              <a:ahLst/>
              <a:cxnLst/>
              <a:rect l="l" t="t" r="r" b="b"/>
              <a:pathLst>
                <a:path w="742315" h="742315">
                  <a:moveTo>
                    <a:pt x="694791" y="551456"/>
                  </a:moveTo>
                  <a:lnTo>
                    <a:pt x="669605" y="590708"/>
                  </a:lnTo>
                  <a:lnTo>
                    <a:pt x="640423" y="625748"/>
                  </a:lnTo>
                  <a:lnTo>
                    <a:pt x="607714" y="656440"/>
                  </a:lnTo>
                  <a:lnTo>
                    <a:pt x="571952" y="682650"/>
                  </a:lnTo>
                  <a:lnTo>
                    <a:pt x="533605" y="704246"/>
                  </a:lnTo>
                  <a:lnTo>
                    <a:pt x="493146" y="721093"/>
                  </a:lnTo>
                  <a:lnTo>
                    <a:pt x="451045" y="733057"/>
                  </a:lnTo>
                  <a:lnTo>
                    <a:pt x="407772" y="740004"/>
                  </a:lnTo>
                  <a:lnTo>
                    <a:pt x="363800" y="741801"/>
                  </a:lnTo>
                  <a:lnTo>
                    <a:pt x="319599" y="738314"/>
                  </a:lnTo>
                  <a:lnTo>
                    <a:pt x="275640" y="729409"/>
                  </a:lnTo>
                  <a:lnTo>
                    <a:pt x="232394" y="714952"/>
                  </a:lnTo>
                  <a:lnTo>
                    <a:pt x="190332" y="694810"/>
                  </a:lnTo>
                  <a:lnTo>
                    <a:pt x="151080" y="669624"/>
                  </a:lnTo>
                  <a:lnTo>
                    <a:pt x="116043" y="640442"/>
                  </a:lnTo>
                  <a:lnTo>
                    <a:pt x="85352" y="607734"/>
                  </a:lnTo>
                  <a:lnTo>
                    <a:pt x="59143" y="571972"/>
                  </a:lnTo>
                  <a:lnTo>
                    <a:pt x="37549" y="533625"/>
                  </a:lnTo>
                  <a:lnTo>
                    <a:pt x="20704" y="493165"/>
                  </a:lnTo>
                  <a:lnTo>
                    <a:pt x="8741" y="451064"/>
                  </a:lnTo>
                  <a:lnTo>
                    <a:pt x="1795" y="407791"/>
                  </a:lnTo>
                  <a:lnTo>
                    <a:pt x="0" y="363818"/>
                  </a:lnTo>
                  <a:lnTo>
                    <a:pt x="3488" y="319616"/>
                  </a:lnTo>
                  <a:lnTo>
                    <a:pt x="12394" y="275656"/>
                  </a:lnTo>
                  <a:lnTo>
                    <a:pt x="26852" y="232409"/>
                  </a:lnTo>
                  <a:lnTo>
                    <a:pt x="46995" y="190345"/>
                  </a:lnTo>
                  <a:lnTo>
                    <a:pt x="72181" y="151092"/>
                  </a:lnTo>
                  <a:lnTo>
                    <a:pt x="101364" y="116053"/>
                  </a:lnTo>
                  <a:lnTo>
                    <a:pt x="134072" y="85361"/>
                  </a:lnTo>
                  <a:lnTo>
                    <a:pt x="169835" y="59151"/>
                  </a:lnTo>
                  <a:lnTo>
                    <a:pt x="208182" y="37555"/>
                  </a:lnTo>
                  <a:lnTo>
                    <a:pt x="248641" y="20708"/>
                  </a:lnTo>
                  <a:lnTo>
                    <a:pt x="290742" y="8744"/>
                  </a:lnTo>
                  <a:lnTo>
                    <a:pt x="334014" y="1797"/>
                  </a:lnTo>
                  <a:lnTo>
                    <a:pt x="377986" y="0"/>
                  </a:lnTo>
                  <a:lnTo>
                    <a:pt x="422187" y="3487"/>
                  </a:lnTo>
                  <a:lnTo>
                    <a:pt x="466146" y="12392"/>
                  </a:lnTo>
                  <a:lnTo>
                    <a:pt x="509393" y="26848"/>
                  </a:lnTo>
                  <a:lnTo>
                    <a:pt x="551455" y="46991"/>
                  </a:lnTo>
                  <a:lnTo>
                    <a:pt x="590706" y="72176"/>
                  </a:lnTo>
                  <a:lnTo>
                    <a:pt x="625744" y="101359"/>
                  </a:lnTo>
                  <a:lnTo>
                    <a:pt x="656434" y="134066"/>
                  </a:lnTo>
                  <a:lnTo>
                    <a:pt x="682643" y="169829"/>
                  </a:lnTo>
                  <a:lnTo>
                    <a:pt x="704237" y="208176"/>
                  </a:lnTo>
                  <a:lnTo>
                    <a:pt x="721083" y="248635"/>
                  </a:lnTo>
                  <a:lnTo>
                    <a:pt x="733045" y="290737"/>
                  </a:lnTo>
                  <a:lnTo>
                    <a:pt x="739991" y="334010"/>
                  </a:lnTo>
                  <a:lnTo>
                    <a:pt x="741787" y="377982"/>
                  </a:lnTo>
                  <a:lnTo>
                    <a:pt x="738299" y="422184"/>
                  </a:lnTo>
                  <a:lnTo>
                    <a:pt x="729393" y="466144"/>
                  </a:lnTo>
                  <a:lnTo>
                    <a:pt x="714935" y="509392"/>
                  </a:lnTo>
                  <a:lnTo>
                    <a:pt x="694791" y="551456"/>
                  </a:lnTo>
                  <a:close/>
                </a:path>
              </a:pathLst>
            </a:custGeom>
            <a:solidFill>
              <a:srgbClr val="99FFFF">
                <a:alpha val="5398"/>
              </a:srgbClr>
            </a:solidFill>
          </p:spPr>
          <p:txBody>
            <a:bodyPr wrap="square" lIns="0" tIns="0" rIns="0" bIns="0" rtlCol="0"/>
            <a:lstStyle/>
            <a:p>
              <a:endParaRPr/>
            </a:p>
          </p:txBody>
        </p:sp>
        <p:pic>
          <p:nvPicPr>
            <p:cNvPr id="57" name="object 57"/>
            <p:cNvPicPr/>
            <p:nvPr/>
          </p:nvPicPr>
          <p:blipFill>
            <a:blip r:embed="rId37" cstate="print"/>
            <a:stretch>
              <a:fillRect/>
            </a:stretch>
          </p:blipFill>
          <p:spPr>
            <a:xfrm>
              <a:off x="14032278" y="7426443"/>
              <a:ext cx="1637769" cy="1654965"/>
            </a:xfrm>
            <a:prstGeom prst="rect">
              <a:avLst/>
            </a:prstGeom>
          </p:spPr>
        </p:pic>
      </p:grpSp>
      <p:sp>
        <p:nvSpPr>
          <p:cNvPr id="58" name="object 58"/>
          <p:cNvSpPr/>
          <p:nvPr/>
        </p:nvSpPr>
        <p:spPr>
          <a:xfrm>
            <a:off x="0" y="11"/>
            <a:ext cx="3478529" cy="1527810"/>
          </a:xfrm>
          <a:custGeom>
            <a:avLst/>
            <a:gdLst/>
            <a:ahLst/>
            <a:cxnLst/>
            <a:rect l="l" t="t" r="r" b="b"/>
            <a:pathLst>
              <a:path w="3478529" h="1527810">
                <a:moveTo>
                  <a:pt x="3478149" y="0"/>
                </a:moveTo>
                <a:lnTo>
                  <a:pt x="3246082" y="0"/>
                </a:lnTo>
                <a:lnTo>
                  <a:pt x="27178" y="0"/>
                </a:lnTo>
                <a:lnTo>
                  <a:pt x="0" y="0"/>
                </a:lnTo>
                <a:lnTo>
                  <a:pt x="0" y="565543"/>
                </a:lnTo>
                <a:lnTo>
                  <a:pt x="23202" y="605980"/>
                </a:lnTo>
                <a:lnTo>
                  <a:pt x="47332" y="645668"/>
                </a:lnTo>
                <a:lnTo>
                  <a:pt x="72529" y="684872"/>
                </a:lnTo>
                <a:lnTo>
                  <a:pt x="98806" y="723569"/>
                </a:lnTo>
                <a:lnTo>
                  <a:pt x="126149" y="761746"/>
                </a:lnTo>
                <a:lnTo>
                  <a:pt x="154559" y="799388"/>
                </a:lnTo>
                <a:lnTo>
                  <a:pt x="184048" y="836460"/>
                </a:lnTo>
                <a:lnTo>
                  <a:pt x="214604" y="872947"/>
                </a:lnTo>
                <a:lnTo>
                  <a:pt x="246240" y="908837"/>
                </a:lnTo>
                <a:lnTo>
                  <a:pt x="278942" y="944092"/>
                </a:lnTo>
                <a:lnTo>
                  <a:pt x="312712" y="978700"/>
                </a:lnTo>
                <a:lnTo>
                  <a:pt x="347294" y="1012456"/>
                </a:lnTo>
                <a:lnTo>
                  <a:pt x="382536" y="1045121"/>
                </a:lnTo>
                <a:lnTo>
                  <a:pt x="418388" y="1076731"/>
                </a:lnTo>
                <a:lnTo>
                  <a:pt x="454850" y="1107262"/>
                </a:lnTo>
                <a:lnTo>
                  <a:pt x="491896" y="1136726"/>
                </a:lnTo>
                <a:lnTo>
                  <a:pt x="529501" y="1165110"/>
                </a:lnTo>
                <a:lnTo>
                  <a:pt x="567651" y="1192428"/>
                </a:lnTo>
                <a:lnTo>
                  <a:pt x="606323" y="1218679"/>
                </a:lnTo>
                <a:lnTo>
                  <a:pt x="645502" y="1243850"/>
                </a:lnTo>
                <a:lnTo>
                  <a:pt x="685152" y="1267955"/>
                </a:lnTo>
                <a:lnTo>
                  <a:pt x="725271" y="1290993"/>
                </a:lnTo>
                <a:lnTo>
                  <a:pt x="765822" y="1312951"/>
                </a:lnTo>
                <a:lnTo>
                  <a:pt x="806780" y="1333842"/>
                </a:lnTo>
                <a:lnTo>
                  <a:pt x="848144" y="1353654"/>
                </a:lnTo>
                <a:lnTo>
                  <a:pt x="889889" y="1372400"/>
                </a:lnTo>
                <a:lnTo>
                  <a:pt x="931976" y="1390078"/>
                </a:lnTo>
                <a:lnTo>
                  <a:pt x="974407" y="1406690"/>
                </a:lnTo>
                <a:lnTo>
                  <a:pt x="1017143" y="1422222"/>
                </a:lnTo>
                <a:lnTo>
                  <a:pt x="1060183" y="1436687"/>
                </a:lnTo>
                <a:lnTo>
                  <a:pt x="1103490" y="1450073"/>
                </a:lnTo>
                <a:lnTo>
                  <a:pt x="1147038" y="1462392"/>
                </a:lnTo>
                <a:lnTo>
                  <a:pt x="1190828" y="1473644"/>
                </a:lnTo>
                <a:lnTo>
                  <a:pt x="1234821" y="1483817"/>
                </a:lnTo>
                <a:lnTo>
                  <a:pt x="1279004" y="1492923"/>
                </a:lnTo>
                <a:lnTo>
                  <a:pt x="1323352" y="1500962"/>
                </a:lnTo>
                <a:lnTo>
                  <a:pt x="1367853" y="1507921"/>
                </a:lnTo>
                <a:lnTo>
                  <a:pt x="1412481" y="1513814"/>
                </a:lnTo>
                <a:lnTo>
                  <a:pt x="1457198" y="1518640"/>
                </a:lnTo>
                <a:lnTo>
                  <a:pt x="1502016" y="1522387"/>
                </a:lnTo>
                <a:lnTo>
                  <a:pt x="1546885" y="1525066"/>
                </a:lnTo>
                <a:lnTo>
                  <a:pt x="1591805" y="1526667"/>
                </a:lnTo>
                <a:lnTo>
                  <a:pt x="1636750" y="1527213"/>
                </a:lnTo>
                <a:lnTo>
                  <a:pt x="1681683" y="1526667"/>
                </a:lnTo>
                <a:lnTo>
                  <a:pt x="1726603" y="1525066"/>
                </a:lnTo>
                <a:lnTo>
                  <a:pt x="1771484" y="1522387"/>
                </a:lnTo>
                <a:lnTo>
                  <a:pt x="1816303" y="1518640"/>
                </a:lnTo>
                <a:lnTo>
                  <a:pt x="1861045" y="1513814"/>
                </a:lnTo>
                <a:lnTo>
                  <a:pt x="1905673" y="1507921"/>
                </a:lnTo>
                <a:lnTo>
                  <a:pt x="1950186" y="1500962"/>
                </a:lnTo>
                <a:lnTo>
                  <a:pt x="1994547" y="1492923"/>
                </a:lnTo>
                <a:lnTo>
                  <a:pt x="2038743" y="1483817"/>
                </a:lnTo>
                <a:lnTo>
                  <a:pt x="2082749" y="1473644"/>
                </a:lnTo>
                <a:lnTo>
                  <a:pt x="2126551" y="1462392"/>
                </a:lnTo>
                <a:lnTo>
                  <a:pt x="2170138" y="1450073"/>
                </a:lnTo>
                <a:lnTo>
                  <a:pt x="2213457" y="1436687"/>
                </a:lnTo>
                <a:lnTo>
                  <a:pt x="2256510" y="1422222"/>
                </a:lnTo>
                <a:lnTo>
                  <a:pt x="2299284" y="1406690"/>
                </a:lnTo>
                <a:lnTo>
                  <a:pt x="2341740" y="1390078"/>
                </a:lnTo>
                <a:lnTo>
                  <a:pt x="2383866" y="1372400"/>
                </a:lnTo>
                <a:lnTo>
                  <a:pt x="2425636" y="1353654"/>
                </a:lnTo>
                <a:lnTo>
                  <a:pt x="2467025" y="1333842"/>
                </a:lnTo>
                <a:lnTo>
                  <a:pt x="2508021" y="1312951"/>
                </a:lnTo>
                <a:lnTo>
                  <a:pt x="2548610" y="1290993"/>
                </a:lnTo>
                <a:lnTo>
                  <a:pt x="2588768" y="1267955"/>
                </a:lnTo>
                <a:lnTo>
                  <a:pt x="2628455" y="1243850"/>
                </a:lnTo>
                <a:lnTo>
                  <a:pt x="2667673" y="1218679"/>
                </a:lnTo>
                <a:lnTo>
                  <a:pt x="2706382" y="1192428"/>
                </a:lnTo>
                <a:lnTo>
                  <a:pt x="2744584" y="1165110"/>
                </a:lnTo>
                <a:lnTo>
                  <a:pt x="2782239" y="1136726"/>
                </a:lnTo>
                <a:lnTo>
                  <a:pt x="2819323" y="1107262"/>
                </a:lnTo>
                <a:lnTo>
                  <a:pt x="2855836" y="1076731"/>
                </a:lnTo>
                <a:lnTo>
                  <a:pt x="2891752" y="1045121"/>
                </a:lnTo>
                <a:lnTo>
                  <a:pt x="2927032" y="1012456"/>
                </a:lnTo>
                <a:lnTo>
                  <a:pt x="2961678" y="978700"/>
                </a:lnTo>
                <a:lnTo>
                  <a:pt x="2995447" y="944092"/>
                </a:lnTo>
                <a:lnTo>
                  <a:pt x="3028150" y="908837"/>
                </a:lnTo>
                <a:lnTo>
                  <a:pt x="3059773" y="872947"/>
                </a:lnTo>
                <a:lnTo>
                  <a:pt x="3090329" y="836460"/>
                </a:lnTo>
                <a:lnTo>
                  <a:pt x="3119805" y="799388"/>
                </a:lnTo>
                <a:lnTo>
                  <a:pt x="3148215" y="761746"/>
                </a:lnTo>
                <a:lnTo>
                  <a:pt x="3175546" y="723569"/>
                </a:lnTo>
                <a:lnTo>
                  <a:pt x="3201809" y="684872"/>
                </a:lnTo>
                <a:lnTo>
                  <a:pt x="3226993" y="645668"/>
                </a:lnTo>
                <a:lnTo>
                  <a:pt x="3251111" y="605980"/>
                </a:lnTo>
                <a:lnTo>
                  <a:pt x="3274149" y="565848"/>
                </a:lnTo>
                <a:lnTo>
                  <a:pt x="3296107" y="525259"/>
                </a:lnTo>
                <a:lnTo>
                  <a:pt x="3317011" y="484263"/>
                </a:lnTo>
                <a:lnTo>
                  <a:pt x="3336823" y="442874"/>
                </a:lnTo>
                <a:lnTo>
                  <a:pt x="3355568" y="401104"/>
                </a:lnTo>
                <a:lnTo>
                  <a:pt x="3373247" y="358978"/>
                </a:lnTo>
                <a:lnTo>
                  <a:pt x="3389846" y="316522"/>
                </a:lnTo>
                <a:lnTo>
                  <a:pt x="3405378" y="273748"/>
                </a:lnTo>
                <a:lnTo>
                  <a:pt x="3419830" y="230682"/>
                </a:lnTo>
                <a:lnTo>
                  <a:pt x="3433216" y="187337"/>
                </a:lnTo>
                <a:lnTo>
                  <a:pt x="3445535" y="143751"/>
                </a:lnTo>
                <a:lnTo>
                  <a:pt x="3456775" y="99936"/>
                </a:lnTo>
                <a:lnTo>
                  <a:pt x="3466935" y="55905"/>
                </a:lnTo>
                <a:lnTo>
                  <a:pt x="3476040" y="11696"/>
                </a:lnTo>
                <a:lnTo>
                  <a:pt x="3478149" y="0"/>
                </a:lnTo>
                <a:close/>
              </a:path>
            </a:pathLst>
          </a:custGeom>
          <a:solidFill>
            <a:srgbClr val="00FFFF">
              <a:alpha val="5879"/>
            </a:srgbClr>
          </a:solidFill>
        </p:spPr>
        <p:txBody>
          <a:bodyPr wrap="square" lIns="0" tIns="0" rIns="0" bIns="0" rtlCol="0"/>
          <a:lstStyle/>
          <a:p>
            <a:endParaRPr/>
          </a:p>
        </p:txBody>
      </p:sp>
      <p:pic>
        <p:nvPicPr>
          <p:cNvPr id="59" name="object 59"/>
          <p:cNvPicPr/>
          <p:nvPr/>
        </p:nvPicPr>
        <p:blipFill>
          <a:blip r:embed="rId38" cstate="print"/>
          <a:stretch>
            <a:fillRect/>
          </a:stretch>
        </p:blipFill>
        <p:spPr>
          <a:xfrm>
            <a:off x="3861757" y="140899"/>
            <a:ext cx="69443" cy="68600"/>
          </a:xfrm>
          <a:prstGeom prst="rect">
            <a:avLst/>
          </a:prstGeom>
        </p:spPr>
      </p:pic>
      <p:pic>
        <p:nvPicPr>
          <p:cNvPr id="60" name="object 60"/>
          <p:cNvPicPr/>
          <p:nvPr/>
        </p:nvPicPr>
        <p:blipFill>
          <a:blip r:embed="rId39" cstate="print"/>
          <a:stretch>
            <a:fillRect/>
          </a:stretch>
        </p:blipFill>
        <p:spPr>
          <a:xfrm>
            <a:off x="156422" y="2"/>
            <a:ext cx="2960364" cy="1174964"/>
          </a:xfrm>
          <a:prstGeom prst="rect">
            <a:avLst/>
          </a:prstGeom>
        </p:spPr>
      </p:pic>
      <p:pic>
        <p:nvPicPr>
          <p:cNvPr id="61" name="object 61"/>
          <p:cNvPicPr/>
          <p:nvPr/>
        </p:nvPicPr>
        <p:blipFill>
          <a:blip r:embed="rId40" cstate="print"/>
          <a:stretch>
            <a:fillRect/>
          </a:stretch>
        </p:blipFill>
        <p:spPr>
          <a:xfrm>
            <a:off x="2232978" y="1244760"/>
            <a:ext cx="169583" cy="170604"/>
          </a:xfrm>
          <a:prstGeom prst="rect">
            <a:avLst/>
          </a:prstGeom>
        </p:spPr>
      </p:pic>
      <p:pic>
        <p:nvPicPr>
          <p:cNvPr id="62" name="object 62"/>
          <p:cNvPicPr/>
          <p:nvPr/>
        </p:nvPicPr>
        <p:blipFill>
          <a:blip r:embed="rId41" cstate="print"/>
          <a:stretch>
            <a:fillRect/>
          </a:stretch>
        </p:blipFill>
        <p:spPr>
          <a:xfrm>
            <a:off x="652780" y="1414172"/>
            <a:ext cx="246477" cy="245766"/>
          </a:xfrm>
          <a:prstGeom prst="rect">
            <a:avLst/>
          </a:prstGeom>
        </p:spPr>
      </p:pic>
      <p:grpSp>
        <p:nvGrpSpPr>
          <p:cNvPr id="63" name="object 63"/>
          <p:cNvGrpSpPr/>
          <p:nvPr/>
        </p:nvGrpSpPr>
        <p:grpSpPr>
          <a:xfrm>
            <a:off x="225692" y="2"/>
            <a:ext cx="3395345" cy="1178560"/>
            <a:chOff x="225692" y="2"/>
            <a:chExt cx="3395345" cy="1178560"/>
          </a:xfrm>
        </p:grpSpPr>
        <p:sp>
          <p:nvSpPr>
            <p:cNvPr id="64" name="object 64"/>
            <p:cNvSpPr/>
            <p:nvPr/>
          </p:nvSpPr>
          <p:spPr>
            <a:xfrm>
              <a:off x="329409" y="2"/>
              <a:ext cx="2787015" cy="1177925"/>
            </a:xfrm>
            <a:custGeom>
              <a:avLst/>
              <a:gdLst/>
              <a:ahLst/>
              <a:cxnLst/>
              <a:rect l="l" t="t" r="r" b="b"/>
              <a:pathLst>
                <a:path w="2787015" h="1177925">
                  <a:moveTo>
                    <a:pt x="318304" y="811683"/>
                  </a:moveTo>
                  <a:lnTo>
                    <a:pt x="281291" y="779191"/>
                  </a:lnTo>
                  <a:lnTo>
                    <a:pt x="245373" y="745446"/>
                  </a:lnTo>
                  <a:lnTo>
                    <a:pt x="210571" y="710484"/>
                  </a:lnTo>
                  <a:lnTo>
                    <a:pt x="176905" y="674340"/>
                  </a:lnTo>
                  <a:lnTo>
                    <a:pt x="144399" y="637052"/>
                  </a:lnTo>
                  <a:lnTo>
                    <a:pt x="113073" y="598654"/>
                  </a:lnTo>
                  <a:lnTo>
                    <a:pt x="82948" y="559182"/>
                  </a:lnTo>
                  <a:lnTo>
                    <a:pt x="54047" y="518672"/>
                  </a:lnTo>
                  <a:lnTo>
                    <a:pt x="26390" y="477160"/>
                  </a:lnTo>
                  <a:lnTo>
                    <a:pt x="0" y="434682"/>
                  </a:lnTo>
                  <a:lnTo>
                    <a:pt x="43129" y="416871"/>
                  </a:lnTo>
                  <a:lnTo>
                    <a:pt x="89988" y="395759"/>
                  </a:lnTo>
                  <a:lnTo>
                    <a:pt x="138832" y="371516"/>
                  </a:lnTo>
                  <a:lnTo>
                    <a:pt x="187913" y="344309"/>
                  </a:lnTo>
                  <a:lnTo>
                    <a:pt x="235485" y="314306"/>
                  </a:lnTo>
                  <a:lnTo>
                    <a:pt x="279801" y="281675"/>
                  </a:lnTo>
                  <a:lnTo>
                    <a:pt x="319117" y="246583"/>
                  </a:lnTo>
                  <a:lnTo>
                    <a:pt x="351685" y="209198"/>
                  </a:lnTo>
                  <a:lnTo>
                    <a:pt x="410432" y="130113"/>
                  </a:lnTo>
                  <a:lnTo>
                    <a:pt x="428954" y="106331"/>
                  </a:lnTo>
                  <a:lnTo>
                    <a:pt x="444414" y="88735"/>
                  </a:lnTo>
                  <a:lnTo>
                    <a:pt x="459943" y="74084"/>
                  </a:lnTo>
                  <a:lnTo>
                    <a:pt x="478671" y="59139"/>
                  </a:lnTo>
                  <a:lnTo>
                    <a:pt x="538242" y="15404"/>
                  </a:lnTo>
                  <a:lnTo>
                    <a:pt x="558816" y="0"/>
                  </a:lnTo>
                  <a:lnTo>
                    <a:pt x="1380340" y="0"/>
                  </a:lnTo>
                  <a:lnTo>
                    <a:pt x="1367226" y="7995"/>
                  </a:lnTo>
                  <a:lnTo>
                    <a:pt x="1285333" y="46607"/>
                  </a:lnTo>
                  <a:lnTo>
                    <a:pt x="1242973" y="73279"/>
                  </a:lnTo>
                  <a:lnTo>
                    <a:pt x="1203329" y="105850"/>
                  </a:lnTo>
                  <a:lnTo>
                    <a:pt x="1166366" y="144685"/>
                  </a:lnTo>
                  <a:lnTo>
                    <a:pt x="1132053" y="190147"/>
                  </a:lnTo>
                  <a:lnTo>
                    <a:pt x="1100356" y="242603"/>
                  </a:lnTo>
                  <a:lnTo>
                    <a:pt x="1068301" y="291296"/>
                  </a:lnTo>
                  <a:lnTo>
                    <a:pt x="1033463" y="327529"/>
                  </a:lnTo>
                  <a:lnTo>
                    <a:pt x="996639" y="354748"/>
                  </a:lnTo>
                  <a:lnTo>
                    <a:pt x="958623" y="376400"/>
                  </a:lnTo>
                  <a:lnTo>
                    <a:pt x="920209" y="395931"/>
                  </a:lnTo>
                  <a:lnTo>
                    <a:pt x="882192" y="416787"/>
                  </a:lnTo>
                  <a:lnTo>
                    <a:pt x="854839" y="440665"/>
                  </a:lnTo>
                  <a:lnTo>
                    <a:pt x="834305" y="471952"/>
                  </a:lnTo>
                  <a:lnTo>
                    <a:pt x="816315" y="508414"/>
                  </a:lnTo>
                  <a:lnTo>
                    <a:pt x="796594" y="547819"/>
                  </a:lnTo>
                  <a:lnTo>
                    <a:pt x="770867" y="587934"/>
                  </a:lnTo>
                  <a:lnTo>
                    <a:pt x="734859" y="626525"/>
                  </a:lnTo>
                  <a:lnTo>
                    <a:pt x="684295" y="661360"/>
                  </a:lnTo>
                  <a:lnTo>
                    <a:pt x="629984" y="686317"/>
                  </a:lnTo>
                  <a:lnTo>
                    <a:pt x="584099" y="699586"/>
                  </a:lnTo>
                  <a:lnTo>
                    <a:pt x="544407" y="705405"/>
                  </a:lnTo>
                  <a:lnTo>
                    <a:pt x="508677" y="708010"/>
                  </a:lnTo>
                  <a:lnTo>
                    <a:pt x="474678" y="711638"/>
                  </a:lnTo>
                  <a:lnTo>
                    <a:pt x="402947" y="738908"/>
                  </a:lnTo>
                  <a:lnTo>
                    <a:pt x="360179" y="770822"/>
                  </a:lnTo>
                  <a:lnTo>
                    <a:pt x="339074" y="790582"/>
                  </a:lnTo>
                  <a:lnTo>
                    <a:pt x="318304" y="811683"/>
                  </a:lnTo>
                  <a:close/>
                </a:path>
                <a:path w="2787015" h="1177925">
                  <a:moveTo>
                    <a:pt x="1303749" y="1177499"/>
                  </a:moveTo>
                  <a:lnTo>
                    <a:pt x="1253776" y="1176695"/>
                  </a:lnTo>
                  <a:lnTo>
                    <a:pt x="1204074" y="1174368"/>
                  </a:lnTo>
                  <a:lnTo>
                    <a:pt x="1242660" y="1145273"/>
                  </a:lnTo>
                  <a:lnTo>
                    <a:pt x="1282123" y="1112671"/>
                  </a:lnTo>
                  <a:lnTo>
                    <a:pt x="1321440" y="1077294"/>
                  </a:lnTo>
                  <a:lnTo>
                    <a:pt x="1359589" y="1039871"/>
                  </a:lnTo>
                  <a:lnTo>
                    <a:pt x="1395548" y="1001134"/>
                  </a:lnTo>
                  <a:lnTo>
                    <a:pt x="1428296" y="961812"/>
                  </a:lnTo>
                  <a:lnTo>
                    <a:pt x="1486681" y="881442"/>
                  </a:lnTo>
                  <a:lnTo>
                    <a:pt x="1516093" y="846482"/>
                  </a:lnTo>
                  <a:lnTo>
                    <a:pt x="1545950" y="816476"/>
                  </a:lnTo>
                  <a:lnTo>
                    <a:pt x="1577151" y="790142"/>
                  </a:lnTo>
                  <a:lnTo>
                    <a:pt x="1610598" y="766199"/>
                  </a:lnTo>
                  <a:lnTo>
                    <a:pt x="1647192" y="743365"/>
                  </a:lnTo>
                  <a:lnTo>
                    <a:pt x="1687835" y="720360"/>
                  </a:lnTo>
                  <a:lnTo>
                    <a:pt x="1843067" y="637500"/>
                  </a:lnTo>
                  <a:lnTo>
                    <a:pt x="1885199" y="610674"/>
                  </a:lnTo>
                  <a:lnTo>
                    <a:pt x="1917580" y="581692"/>
                  </a:lnTo>
                  <a:lnTo>
                    <a:pt x="1941971" y="550980"/>
                  </a:lnTo>
                  <a:lnTo>
                    <a:pt x="1973830" y="486072"/>
                  </a:lnTo>
                  <a:lnTo>
                    <a:pt x="1994866" y="419366"/>
                  </a:lnTo>
                  <a:lnTo>
                    <a:pt x="2005730" y="386406"/>
                  </a:lnTo>
                  <a:lnTo>
                    <a:pt x="2036954" y="323404"/>
                  </a:lnTo>
                  <a:lnTo>
                    <a:pt x="2092583" y="267141"/>
                  </a:lnTo>
                  <a:lnTo>
                    <a:pt x="2133953" y="242603"/>
                  </a:lnTo>
                  <a:lnTo>
                    <a:pt x="2202597" y="204349"/>
                  </a:lnTo>
                  <a:lnTo>
                    <a:pt x="2257508" y="165186"/>
                  </a:lnTo>
                  <a:lnTo>
                    <a:pt x="2300153" y="125771"/>
                  </a:lnTo>
                  <a:lnTo>
                    <a:pt x="2331999" y="86762"/>
                  </a:lnTo>
                  <a:lnTo>
                    <a:pt x="2354512" y="48815"/>
                  </a:lnTo>
                  <a:lnTo>
                    <a:pt x="2369161" y="12588"/>
                  </a:lnTo>
                  <a:lnTo>
                    <a:pt x="2372229" y="0"/>
                  </a:lnTo>
                  <a:lnTo>
                    <a:pt x="2786670" y="0"/>
                  </a:lnTo>
                  <a:lnTo>
                    <a:pt x="2773550" y="52523"/>
                  </a:lnTo>
                  <a:lnTo>
                    <a:pt x="2761015" y="96178"/>
                  </a:lnTo>
                  <a:lnTo>
                    <a:pt x="2747208" y="139350"/>
                  </a:lnTo>
                  <a:lnTo>
                    <a:pt x="2732146" y="182014"/>
                  </a:lnTo>
                  <a:lnTo>
                    <a:pt x="2715848" y="224146"/>
                  </a:lnTo>
                  <a:lnTo>
                    <a:pt x="2698332" y="265718"/>
                  </a:lnTo>
                  <a:lnTo>
                    <a:pt x="2679616" y="306706"/>
                  </a:lnTo>
                  <a:lnTo>
                    <a:pt x="2659720" y="347083"/>
                  </a:lnTo>
                  <a:lnTo>
                    <a:pt x="2638660" y="386826"/>
                  </a:lnTo>
                  <a:lnTo>
                    <a:pt x="2616456" y="425906"/>
                  </a:lnTo>
                  <a:lnTo>
                    <a:pt x="2593125" y="464300"/>
                  </a:lnTo>
                  <a:lnTo>
                    <a:pt x="2568687" y="501981"/>
                  </a:lnTo>
                  <a:lnTo>
                    <a:pt x="2543159" y="538925"/>
                  </a:lnTo>
                  <a:lnTo>
                    <a:pt x="2516559" y="575104"/>
                  </a:lnTo>
                  <a:lnTo>
                    <a:pt x="2488907" y="610494"/>
                  </a:lnTo>
                  <a:lnTo>
                    <a:pt x="2460219" y="645069"/>
                  </a:lnTo>
                  <a:lnTo>
                    <a:pt x="2430516" y="678804"/>
                  </a:lnTo>
                  <a:lnTo>
                    <a:pt x="2399814" y="711672"/>
                  </a:lnTo>
                  <a:lnTo>
                    <a:pt x="2368133" y="743649"/>
                  </a:lnTo>
                  <a:lnTo>
                    <a:pt x="2335489" y="774708"/>
                  </a:lnTo>
                  <a:lnTo>
                    <a:pt x="2301903" y="804824"/>
                  </a:lnTo>
                  <a:lnTo>
                    <a:pt x="2267392" y="833972"/>
                  </a:lnTo>
                  <a:lnTo>
                    <a:pt x="2231975" y="862125"/>
                  </a:lnTo>
                  <a:lnTo>
                    <a:pt x="2195669" y="889259"/>
                  </a:lnTo>
                  <a:lnTo>
                    <a:pt x="2158493" y="915347"/>
                  </a:lnTo>
                  <a:lnTo>
                    <a:pt x="2120466" y="940364"/>
                  </a:lnTo>
                  <a:lnTo>
                    <a:pt x="2081606" y="964285"/>
                  </a:lnTo>
                  <a:lnTo>
                    <a:pt x="2041930" y="987083"/>
                  </a:lnTo>
                  <a:lnTo>
                    <a:pt x="2001458" y="1008734"/>
                  </a:lnTo>
                  <a:lnTo>
                    <a:pt x="1960208" y="1029211"/>
                  </a:lnTo>
                  <a:lnTo>
                    <a:pt x="1918197" y="1048489"/>
                  </a:lnTo>
                  <a:lnTo>
                    <a:pt x="1875445" y="1066542"/>
                  </a:lnTo>
                  <a:lnTo>
                    <a:pt x="1831970" y="1083345"/>
                  </a:lnTo>
                  <a:lnTo>
                    <a:pt x="1787789" y="1098872"/>
                  </a:lnTo>
                  <a:lnTo>
                    <a:pt x="1742922" y="1113097"/>
                  </a:lnTo>
                  <a:lnTo>
                    <a:pt x="1697386" y="1125996"/>
                  </a:lnTo>
                  <a:lnTo>
                    <a:pt x="1651200" y="1137542"/>
                  </a:lnTo>
                  <a:lnTo>
                    <a:pt x="1604382" y="1147709"/>
                  </a:lnTo>
                  <a:lnTo>
                    <a:pt x="1556951" y="1156473"/>
                  </a:lnTo>
                  <a:lnTo>
                    <a:pt x="1505935" y="1164226"/>
                  </a:lnTo>
                  <a:lnTo>
                    <a:pt x="1455086" y="1170142"/>
                  </a:lnTo>
                  <a:lnTo>
                    <a:pt x="1404425" y="1174285"/>
                  </a:lnTo>
                  <a:lnTo>
                    <a:pt x="1353972" y="1176716"/>
                  </a:lnTo>
                  <a:lnTo>
                    <a:pt x="1303749" y="1177499"/>
                  </a:lnTo>
                  <a:close/>
                </a:path>
              </a:pathLst>
            </a:custGeom>
            <a:solidFill>
              <a:srgbClr val="13A2FE">
                <a:alpha val="31649"/>
              </a:srgbClr>
            </a:solidFill>
          </p:spPr>
          <p:txBody>
            <a:bodyPr wrap="square" lIns="0" tIns="0" rIns="0" bIns="0" rtlCol="0"/>
            <a:lstStyle/>
            <a:p>
              <a:endParaRPr/>
            </a:p>
          </p:txBody>
        </p:sp>
        <p:sp>
          <p:nvSpPr>
            <p:cNvPr id="65" name="object 65"/>
            <p:cNvSpPr/>
            <p:nvPr/>
          </p:nvSpPr>
          <p:spPr>
            <a:xfrm>
              <a:off x="225692" y="2"/>
              <a:ext cx="2890520" cy="1178560"/>
            </a:xfrm>
            <a:custGeom>
              <a:avLst/>
              <a:gdLst/>
              <a:ahLst/>
              <a:cxnLst/>
              <a:rect l="l" t="t" r="r" b="b"/>
              <a:pathLst>
                <a:path w="2890520" h="1178560">
                  <a:moveTo>
                    <a:pt x="257504" y="649430"/>
                  </a:moveTo>
                  <a:lnTo>
                    <a:pt x="225928" y="611675"/>
                  </a:lnTo>
                  <a:lnTo>
                    <a:pt x="195589" y="572875"/>
                  </a:lnTo>
                  <a:lnTo>
                    <a:pt x="166509" y="533058"/>
                  </a:lnTo>
                  <a:lnTo>
                    <a:pt x="138709" y="492254"/>
                  </a:lnTo>
                  <a:lnTo>
                    <a:pt x="112211" y="450490"/>
                  </a:lnTo>
                  <a:lnTo>
                    <a:pt x="87036" y="407796"/>
                  </a:lnTo>
                  <a:lnTo>
                    <a:pt x="63206" y="364200"/>
                  </a:lnTo>
                  <a:lnTo>
                    <a:pt x="40742" y="319730"/>
                  </a:lnTo>
                  <a:lnTo>
                    <a:pt x="19666" y="274416"/>
                  </a:lnTo>
                  <a:lnTo>
                    <a:pt x="0" y="228286"/>
                  </a:lnTo>
                  <a:lnTo>
                    <a:pt x="45928" y="217190"/>
                  </a:lnTo>
                  <a:lnTo>
                    <a:pt x="95837" y="203493"/>
                  </a:lnTo>
                  <a:lnTo>
                    <a:pt x="148010" y="187056"/>
                  </a:lnTo>
                  <a:lnTo>
                    <a:pt x="200728" y="167739"/>
                  </a:lnTo>
                  <a:lnTo>
                    <a:pt x="252272" y="145403"/>
                  </a:lnTo>
                  <a:lnTo>
                    <a:pt x="300925" y="119906"/>
                  </a:lnTo>
                  <a:lnTo>
                    <a:pt x="344967" y="91110"/>
                  </a:lnTo>
                  <a:lnTo>
                    <a:pt x="382680" y="58874"/>
                  </a:lnTo>
                  <a:lnTo>
                    <a:pt x="441882" y="0"/>
                  </a:lnTo>
                  <a:lnTo>
                    <a:pt x="1447586" y="0"/>
                  </a:lnTo>
                  <a:lnTo>
                    <a:pt x="1414805" y="13711"/>
                  </a:lnTo>
                  <a:lnTo>
                    <a:pt x="1328344" y="40056"/>
                  </a:lnTo>
                  <a:lnTo>
                    <a:pt x="1282667" y="60244"/>
                  </a:lnTo>
                  <a:lnTo>
                    <a:pt x="1238646" y="86463"/>
                  </a:lnTo>
                  <a:lnTo>
                    <a:pt x="1196214" y="119145"/>
                  </a:lnTo>
                  <a:lnTo>
                    <a:pt x="1155306" y="158720"/>
                  </a:lnTo>
                  <a:lnTo>
                    <a:pt x="1115854" y="205618"/>
                  </a:lnTo>
                  <a:lnTo>
                    <a:pt x="1076651" y="248761"/>
                  </a:lnTo>
                  <a:lnTo>
                    <a:pt x="1036687" y="279145"/>
                  </a:lnTo>
                  <a:lnTo>
                    <a:pt x="996192" y="300316"/>
                  </a:lnTo>
                  <a:lnTo>
                    <a:pt x="955399" y="315820"/>
                  </a:lnTo>
                  <a:lnTo>
                    <a:pt x="914541" y="329203"/>
                  </a:lnTo>
                  <a:lnTo>
                    <a:pt x="873847" y="344011"/>
                  </a:lnTo>
                  <a:lnTo>
                    <a:pt x="843202" y="363851"/>
                  </a:lnTo>
                  <a:lnTo>
                    <a:pt x="818167" y="391851"/>
                  </a:lnTo>
                  <a:lnTo>
                    <a:pt x="794863" y="425215"/>
                  </a:lnTo>
                  <a:lnTo>
                    <a:pt x="769411" y="461145"/>
                  </a:lnTo>
                  <a:lnTo>
                    <a:pt x="737931" y="496846"/>
                  </a:lnTo>
                  <a:lnTo>
                    <a:pt x="696547" y="529520"/>
                  </a:lnTo>
                  <a:lnTo>
                    <a:pt x="641378" y="556373"/>
                  </a:lnTo>
                  <a:lnTo>
                    <a:pt x="583664" y="572936"/>
                  </a:lnTo>
                  <a:lnTo>
                    <a:pt x="573407" y="574286"/>
                  </a:lnTo>
                  <a:lnTo>
                    <a:pt x="426842" y="574286"/>
                  </a:lnTo>
                  <a:lnTo>
                    <a:pt x="391443" y="577597"/>
                  </a:lnTo>
                  <a:lnTo>
                    <a:pt x="351685" y="589778"/>
                  </a:lnTo>
                  <a:lnTo>
                    <a:pt x="328754" y="601280"/>
                  </a:lnTo>
                  <a:lnTo>
                    <a:pt x="305042" y="615577"/>
                  </a:lnTo>
                  <a:lnTo>
                    <a:pt x="281105" y="631889"/>
                  </a:lnTo>
                  <a:lnTo>
                    <a:pt x="257504" y="649430"/>
                  </a:lnTo>
                  <a:close/>
                </a:path>
                <a:path w="2890520" h="1178560">
                  <a:moveTo>
                    <a:pt x="1430583" y="1177947"/>
                  </a:moveTo>
                  <a:lnTo>
                    <a:pt x="1379139" y="1177589"/>
                  </a:lnTo>
                  <a:lnTo>
                    <a:pt x="1328071" y="1175520"/>
                  </a:lnTo>
                  <a:lnTo>
                    <a:pt x="1277462" y="1171780"/>
                  </a:lnTo>
                  <a:lnTo>
                    <a:pt x="1227395" y="1166413"/>
                  </a:lnTo>
                  <a:lnTo>
                    <a:pt x="1177954" y="1159460"/>
                  </a:lnTo>
                  <a:lnTo>
                    <a:pt x="1129222" y="1150963"/>
                  </a:lnTo>
                  <a:lnTo>
                    <a:pt x="1081282" y="1140963"/>
                  </a:lnTo>
                  <a:lnTo>
                    <a:pt x="1123723" y="1117683"/>
                  </a:lnTo>
                  <a:lnTo>
                    <a:pt x="1167541" y="1091168"/>
                  </a:lnTo>
                  <a:lnTo>
                    <a:pt x="1211630" y="1061982"/>
                  </a:lnTo>
                  <a:lnTo>
                    <a:pt x="1254884" y="1030688"/>
                  </a:lnTo>
                  <a:lnTo>
                    <a:pt x="1296199" y="997850"/>
                  </a:lnTo>
                  <a:lnTo>
                    <a:pt x="1334470" y="964031"/>
                  </a:lnTo>
                  <a:lnTo>
                    <a:pt x="1368591" y="929794"/>
                  </a:lnTo>
                  <a:lnTo>
                    <a:pt x="1404358" y="893494"/>
                  </a:lnTo>
                  <a:lnTo>
                    <a:pt x="1438708" y="863299"/>
                  </a:lnTo>
                  <a:lnTo>
                    <a:pt x="1472730" y="838087"/>
                  </a:lnTo>
                  <a:lnTo>
                    <a:pt x="1507510" y="816732"/>
                  </a:lnTo>
                  <a:lnTo>
                    <a:pt x="1544135" y="798112"/>
                  </a:lnTo>
                  <a:lnTo>
                    <a:pt x="1583693" y="781103"/>
                  </a:lnTo>
                  <a:lnTo>
                    <a:pt x="1627271" y="764581"/>
                  </a:lnTo>
                  <a:lnTo>
                    <a:pt x="1792997" y="706696"/>
                  </a:lnTo>
                  <a:lnTo>
                    <a:pt x="1838670" y="686500"/>
                  </a:lnTo>
                  <a:lnTo>
                    <a:pt x="1875019" y="662714"/>
                  </a:lnTo>
                  <a:lnTo>
                    <a:pt x="1903724" y="636026"/>
                  </a:lnTo>
                  <a:lnTo>
                    <a:pt x="1944919" y="576688"/>
                  </a:lnTo>
                  <a:lnTo>
                    <a:pt x="1975696" y="513989"/>
                  </a:lnTo>
                  <a:lnTo>
                    <a:pt x="1991377" y="483097"/>
                  </a:lnTo>
                  <a:lnTo>
                    <a:pt x="2031726" y="425666"/>
                  </a:lnTo>
                  <a:lnTo>
                    <a:pt x="2095256" y="378622"/>
                  </a:lnTo>
                  <a:lnTo>
                    <a:pt x="2139913" y="360714"/>
                  </a:lnTo>
                  <a:lnTo>
                    <a:pt x="2213626" y="333453"/>
                  </a:lnTo>
                  <a:lnTo>
                    <a:pt x="2273844" y="303243"/>
                  </a:lnTo>
                  <a:lnTo>
                    <a:pt x="2321935" y="270935"/>
                  </a:lnTo>
                  <a:lnTo>
                    <a:pt x="2359269" y="237383"/>
                  </a:lnTo>
                  <a:lnTo>
                    <a:pt x="2387215" y="203440"/>
                  </a:lnTo>
                  <a:lnTo>
                    <a:pt x="2407142" y="169958"/>
                  </a:lnTo>
                  <a:lnTo>
                    <a:pt x="2428414" y="107789"/>
                  </a:lnTo>
                  <a:lnTo>
                    <a:pt x="2436902" y="41953"/>
                  </a:lnTo>
                  <a:lnTo>
                    <a:pt x="2444962" y="8961"/>
                  </a:lnTo>
                  <a:lnTo>
                    <a:pt x="2449653" y="0"/>
                  </a:lnTo>
                  <a:lnTo>
                    <a:pt x="2890316" y="0"/>
                  </a:lnTo>
                  <a:lnTo>
                    <a:pt x="2876590" y="55299"/>
                  </a:lnTo>
                  <a:lnTo>
                    <a:pt x="2863871" y="99590"/>
                  </a:lnTo>
                  <a:lnTo>
                    <a:pt x="2849855" y="143325"/>
                  </a:lnTo>
                  <a:lnTo>
                    <a:pt x="2834566" y="186479"/>
                  </a:lnTo>
                  <a:lnTo>
                    <a:pt x="2818024" y="229032"/>
                  </a:lnTo>
                  <a:lnTo>
                    <a:pt x="2800253" y="270960"/>
                  </a:lnTo>
                  <a:lnTo>
                    <a:pt x="2781273" y="312240"/>
                  </a:lnTo>
                  <a:lnTo>
                    <a:pt x="2761108" y="352851"/>
                  </a:lnTo>
                  <a:lnTo>
                    <a:pt x="2739778" y="392769"/>
                  </a:lnTo>
                  <a:lnTo>
                    <a:pt x="2717306" y="431972"/>
                  </a:lnTo>
                  <a:lnTo>
                    <a:pt x="2693714" y="470437"/>
                  </a:lnTo>
                  <a:lnTo>
                    <a:pt x="2669023" y="508141"/>
                  </a:lnTo>
                  <a:lnTo>
                    <a:pt x="2643257" y="545063"/>
                  </a:lnTo>
                  <a:lnTo>
                    <a:pt x="2616436" y="581179"/>
                  </a:lnTo>
                  <a:lnTo>
                    <a:pt x="2588583" y="616467"/>
                  </a:lnTo>
                  <a:lnTo>
                    <a:pt x="2559719" y="650904"/>
                  </a:lnTo>
                  <a:lnTo>
                    <a:pt x="2529867" y="684467"/>
                  </a:lnTo>
                  <a:lnTo>
                    <a:pt x="2499049" y="717135"/>
                  </a:lnTo>
                  <a:lnTo>
                    <a:pt x="2467287" y="748884"/>
                  </a:lnTo>
                  <a:lnTo>
                    <a:pt x="2434602" y="779692"/>
                  </a:lnTo>
                  <a:lnTo>
                    <a:pt x="2401016" y="809536"/>
                  </a:lnTo>
                  <a:lnTo>
                    <a:pt x="2366553" y="838394"/>
                  </a:lnTo>
                  <a:lnTo>
                    <a:pt x="2331232" y="866242"/>
                  </a:lnTo>
                  <a:lnTo>
                    <a:pt x="2295078" y="893059"/>
                  </a:lnTo>
                  <a:lnTo>
                    <a:pt x="2258110" y="918822"/>
                  </a:lnTo>
                  <a:lnTo>
                    <a:pt x="2220353" y="943508"/>
                  </a:lnTo>
                  <a:lnTo>
                    <a:pt x="2181826" y="967094"/>
                  </a:lnTo>
                  <a:lnTo>
                    <a:pt x="2142553" y="989559"/>
                  </a:lnTo>
                  <a:lnTo>
                    <a:pt x="2102556" y="1010878"/>
                  </a:lnTo>
                  <a:lnTo>
                    <a:pt x="2061855" y="1031031"/>
                  </a:lnTo>
                  <a:lnTo>
                    <a:pt x="2020475" y="1049994"/>
                  </a:lnTo>
                  <a:lnTo>
                    <a:pt x="1978435" y="1067744"/>
                  </a:lnTo>
                  <a:lnTo>
                    <a:pt x="1935759" y="1084259"/>
                  </a:lnTo>
                  <a:lnTo>
                    <a:pt x="1892468" y="1099516"/>
                  </a:lnTo>
                  <a:lnTo>
                    <a:pt x="1848584" y="1113494"/>
                  </a:lnTo>
                  <a:lnTo>
                    <a:pt x="1804129" y="1126168"/>
                  </a:lnTo>
                  <a:lnTo>
                    <a:pt x="1759126" y="1137517"/>
                  </a:lnTo>
                  <a:lnTo>
                    <a:pt x="1713596" y="1147518"/>
                  </a:lnTo>
                  <a:lnTo>
                    <a:pt x="1667561" y="1156148"/>
                  </a:lnTo>
                  <a:lnTo>
                    <a:pt x="1621043" y="1163385"/>
                  </a:lnTo>
                  <a:lnTo>
                    <a:pt x="1574064" y="1169206"/>
                  </a:lnTo>
                  <a:lnTo>
                    <a:pt x="1526647" y="1173588"/>
                  </a:lnTo>
                  <a:lnTo>
                    <a:pt x="1478812" y="1176510"/>
                  </a:lnTo>
                  <a:lnTo>
                    <a:pt x="1430583" y="1177947"/>
                  </a:lnTo>
                  <a:close/>
                </a:path>
                <a:path w="2890520" h="1178560">
                  <a:moveTo>
                    <a:pt x="536294" y="579169"/>
                  </a:moveTo>
                  <a:lnTo>
                    <a:pt x="496328" y="578912"/>
                  </a:lnTo>
                  <a:lnTo>
                    <a:pt x="460824" y="576004"/>
                  </a:lnTo>
                  <a:lnTo>
                    <a:pt x="426842" y="574286"/>
                  </a:lnTo>
                  <a:lnTo>
                    <a:pt x="573407" y="574286"/>
                  </a:lnTo>
                  <a:lnTo>
                    <a:pt x="536294" y="579169"/>
                  </a:lnTo>
                  <a:close/>
                </a:path>
              </a:pathLst>
            </a:custGeom>
            <a:solidFill>
              <a:srgbClr val="99FFFF">
                <a:alpha val="14469"/>
              </a:srgbClr>
            </a:solidFill>
          </p:spPr>
          <p:txBody>
            <a:bodyPr wrap="square" lIns="0" tIns="0" rIns="0" bIns="0" rtlCol="0"/>
            <a:lstStyle/>
            <a:p>
              <a:endParaRPr/>
            </a:p>
          </p:txBody>
        </p:sp>
        <p:sp>
          <p:nvSpPr>
            <p:cNvPr id="66" name="object 66"/>
            <p:cNvSpPr/>
            <p:nvPr/>
          </p:nvSpPr>
          <p:spPr>
            <a:xfrm>
              <a:off x="1171814" y="2"/>
              <a:ext cx="1945005" cy="1174750"/>
            </a:xfrm>
            <a:custGeom>
              <a:avLst/>
              <a:gdLst/>
              <a:ahLst/>
              <a:cxnLst/>
              <a:rect l="l" t="t" r="r" b="b"/>
              <a:pathLst>
                <a:path w="1945005" h="1174750">
                  <a:moveTo>
                    <a:pt x="11176" y="768734"/>
                  </a:moveTo>
                  <a:lnTo>
                    <a:pt x="4638" y="739169"/>
                  </a:lnTo>
                  <a:lnTo>
                    <a:pt x="0" y="670010"/>
                  </a:lnTo>
                  <a:lnTo>
                    <a:pt x="19726" y="590561"/>
                  </a:lnTo>
                  <a:lnTo>
                    <a:pt x="86282" y="530126"/>
                  </a:lnTo>
                  <a:lnTo>
                    <a:pt x="122790" y="507849"/>
                  </a:lnTo>
                  <a:lnTo>
                    <a:pt x="147250" y="478286"/>
                  </a:lnTo>
                  <a:lnTo>
                    <a:pt x="162005" y="442459"/>
                  </a:lnTo>
                  <a:lnTo>
                    <a:pt x="169402" y="401388"/>
                  </a:lnTo>
                  <a:lnTo>
                    <a:pt x="171785" y="356095"/>
                  </a:lnTo>
                  <a:lnTo>
                    <a:pt x="171546" y="315676"/>
                  </a:lnTo>
                  <a:lnTo>
                    <a:pt x="171420" y="301114"/>
                  </a:lnTo>
                  <a:lnTo>
                    <a:pt x="170888" y="256927"/>
                  </a:lnTo>
                  <a:lnTo>
                    <a:pt x="172300" y="205095"/>
                  </a:lnTo>
                  <a:lnTo>
                    <a:pt x="178077" y="153124"/>
                  </a:lnTo>
                  <a:lnTo>
                    <a:pt x="209769" y="92975"/>
                  </a:lnTo>
                  <a:lnTo>
                    <a:pt x="269078" y="58874"/>
                  </a:lnTo>
                  <a:lnTo>
                    <a:pt x="378533" y="27855"/>
                  </a:lnTo>
                  <a:lnTo>
                    <a:pt x="413329" y="16322"/>
                  </a:lnTo>
                  <a:lnTo>
                    <a:pt x="444300" y="1459"/>
                  </a:lnTo>
                  <a:lnTo>
                    <a:pt x="446166" y="0"/>
                  </a:lnTo>
                  <a:lnTo>
                    <a:pt x="741247" y="0"/>
                  </a:lnTo>
                  <a:lnTo>
                    <a:pt x="743103" y="10441"/>
                  </a:lnTo>
                  <a:lnTo>
                    <a:pt x="743087" y="16322"/>
                  </a:lnTo>
                  <a:lnTo>
                    <a:pt x="742264" y="46888"/>
                  </a:lnTo>
                  <a:lnTo>
                    <a:pt x="719808" y="104189"/>
                  </a:lnTo>
                  <a:lnTo>
                    <a:pt x="677291" y="146712"/>
                  </a:lnTo>
                  <a:lnTo>
                    <a:pt x="623486" y="179448"/>
                  </a:lnTo>
                  <a:lnTo>
                    <a:pt x="567166" y="207389"/>
                  </a:lnTo>
                  <a:lnTo>
                    <a:pt x="540805" y="221121"/>
                  </a:lnTo>
                  <a:lnTo>
                    <a:pt x="497163" y="251227"/>
                  </a:lnTo>
                  <a:lnTo>
                    <a:pt x="465489" y="301114"/>
                  </a:lnTo>
                  <a:lnTo>
                    <a:pt x="444502" y="374634"/>
                  </a:lnTo>
                  <a:lnTo>
                    <a:pt x="435897" y="413083"/>
                  </a:lnTo>
                  <a:lnTo>
                    <a:pt x="425747" y="450788"/>
                  </a:lnTo>
                  <a:lnTo>
                    <a:pt x="411949" y="486346"/>
                  </a:lnTo>
                  <a:lnTo>
                    <a:pt x="364997" y="545406"/>
                  </a:lnTo>
                  <a:lnTo>
                    <a:pt x="327638" y="566103"/>
                  </a:lnTo>
                  <a:lnTo>
                    <a:pt x="278218" y="579040"/>
                  </a:lnTo>
                  <a:lnTo>
                    <a:pt x="157531" y="620759"/>
                  </a:lnTo>
                  <a:lnTo>
                    <a:pt x="74509" y="684624"/>
                  </a:lnTo>
                  <a:lnTo>
                    <a:pt x="26581" y="743121"/>
                  </a:lnTo>
                  <a:lnTo>
                    <a:pt x="11176" y="768734"/>
                  </a:lnTo>
                  <a:close/>
                </a:path>
                <a:path w="1945005" h="1174750">
                  <a:moveTo>
                    <a:pt x="477829" y="1174367"/>
                  </a:moveTo>
                  <a:lnTo>
                    <a:pt x="429753" y="1174026"/>
                  </a:lnTo>
                  <a:lnTo>
                    <a:pt x="381703" y="1172170"/>
                  </a:lnTo>
                  <a:lnTo>
                    <a:pt x="333716" y="1168801"/>
                  </a:lnTo>
                  <a:lnTo>
                    <a:pt x="285832" y="1163916"/>
                  </a:lnTo>
                  <a:lnTo>
                    <a:pt x="238089" y="1157517"/>
                  </a:lnTo>
                  <a:lnTo>
                    <a:pt x="190525" y="1149603"/>
                  </a:lnTo>
                  <a:lnTo>
                    <a:pt x="143179" y="1140173"/>
                  </a:lnTo>
                  <a:lnTo>
                    <a:pt x="96089" y="1129227"/>
                  </a:lnTo>
                  <a:lnTo>
                    <a:pt x="49294" y="1116765"/>
                  </a:lnTo>
                  <a:lnTo>
                    <a:pt x="2831" y="1102786"/>
                  </a:lnTo>
                  <a:lnTo>
                    <a:pt x="54576" y="1076644"/>
                  </a:lnTo>
                  <a:lnTo>
                    <a:pt x="98200" y="1047774"/>
                  </a:lnTo>
                  <a:lnTo>
                    <a:pt x="134883" y="1016879"/>
                  </a:lnTo>
                  <a:lnTo>
                    <a:pt x="165812" y="984664"/>
                  </a:lnTo>
                  <a:lnTo>
                    <a:pt x="192168" y="951834"/>
                  </a:lnTo>
                  <a:lnTo>
                    <a:pt x="215135" y="919092"/>
                  </a:lnTo>
                  <a:lnTo>
                    <a:pt x="255637" y="856692"/>
                  </a:lnTo>
                  <a:lnTo>
                    <a:pt x="275538" y="828443"/>
                  </a:lnTo>
                  <a:lnTo>
                    <a:pt x="320560" y="781366"/>
                  </a:lnTo>
                  <a:lnTo>
                    <a:pt x="380430" y="751549"/>
                  </a:lnTo>
                  <a:lnTo>
                    <a:pt x="418892" y="744873"/>
                  </a:lnTo>
                  <a:lnTo>
                    <a:pt x="470085" y="739983"/>
                  </a:lnTo>
                  <a:lnTo>
                    <a:pt x="517016" y="733791"/>
                  </a:lnTo>
                  <a:lnTo>
                    <a:pt x="559680" y="725351"/>
                  </a:lnTo>
                  <a:lnTo>
                    <a:pt x="598071" y="713716"/>
                  </a:lnTo>
                  <a:lnTo>
                    <a:pt x="662016" y="677077"/>
                  </a:lnTo>
                  <a:lnTo>
                    <a:pt x="708806" y="616301"/>
                  </a:lnTo>
                  <a:lnTo>
                    <a:pt x="725755" y="574495"/>
                  </a:lnTo>
                  <a:lnTo>
                    <a:pt x="738400" y="523816"/>
                  </a:lnTo>
                  <a:lnTo>
                    <a:pt x="746734" y="463316"/>
                  </a:lnTo>
                  <a:lnTo>
                    <a:pt x="753475" y="429986"/>
                  </a:lnTo>
                  <a:lnTo>
                    <a:pt x="785522" y="369385"/>
                  </a:lnTo>
                  <a:lnTo>
                    <a:pt x="836858" y="315676"/>
                  </a:lnTo>
                  <a:lnTo>
                    <a:pt x="867708" y="290961"/>
                  </a:lnTo>
                  <a:lnTo>
                    <a:pt x="900919" y="267436"/>
                  </a:lnTo>
                  <a:lnTo>
                    <a:pt x="935671" y="244922"/>
                  </a:lnTo>
                  <a:lnTo>
                    <a:pt x="971144" y="223243"/>
                  </a:lnTo>
                  <a:lnTo>
                    <a:pt x="1040970" y="181675"/>
                  </a:lnTo>
                  <a:lnTo>
                    <a:pt x="1073683" y="161431"/>
                  </a:lnTo>
                  <a:lnTo>
                    <a:pt x="1130607" y="121133"/>
                  </a:lnTo>
                  <a:lnTo>
                    <a:pt x="1170728" y="79906"/>
                  </a:lnTo>
                  <a:lnTo>
                    <a:pt x="1187483" y="36325"/>
                  </a:lnTo>
                  <a:lnTo>
                    <a:pt x="1185048" y="13208"/>
                  </a:lnTo>
                  <a:lnTo>
                    <a:pt x="1179196" y="0"/>
                  </a:lnTo>
                  <a:lnTo>
                    <a:pt x="1944972" y="0"/>
                  </a:lnTo>
                  <a:lnTo>
                    <a:pt x="1931431" y="54215"/>
                  </a:lnTo>
                  <a:lnTo>
                    <a:pt x="1918916" y="97705"/>
                  </a:lnTo>
                  <a:lnTo>
                    <a:pt x="1905084" y="140880"/>
                  </a:lnTo>
                  <a:lnTo>
                    <a:pt x="1889934" y="183710"/>
                  </a:lnTo>
                  <a:lnTo>
                    <a:pt x="1873467" y="226161"/>
                  </a:lnTo>
                  <a:lnTo>
                    <a:pt x="1855683" y="268204"/>
                  </a:lnTo>
                  <a:lnTo>
                    <a:pt x="1836581" y="309807"/>
                  </a:lnTo>
                  <a:lnTo>
                    <a:pt x="1816162" y="350937"/>
                  </a:lnTo>
                  <a:lnTo>
                    <a:pt x="1794425" y="391564"/>
                  </a:lnTo>
                  <a:lnTo>
                    <a:pt x="1771371" y="431656"/>
                  </a:lnTo>
                  <a:lnTo>
                    <a:pt x="1747000" y="471182"/>
                  </a:lnTo>
                  <a:lnTo>
                    <a:pt x="1721311" y="510110"/>
                  </a:lnTo>
                  <a:lnTo>
                    <a:pt x="1694306" y="548409"/>
                  </a:lnTo>
                  <a:lnTo>
                    <a:pt x="1665982" y="586047"/>
                  </a:lnTo>
                  <a:lnTo>
                    <a:pt x="1636342" y="622993"/>
                  </a:lnTo>
                  <a:lnTo>
                    <a:pt x="1605383" y="659216"/>
                  </a:lnTo>
                  <a:lnTo>
                    <a:pt x="1573108" y="694683"/>
                  </a:lnTo>
                  <a:lnTo>
                    <a:pt x="1539515" y="729364"/>
                  </a:lnTo>
                  <a:lnTo>
                    <a:pt x="1502343" y="765245"/>
                  </a:lnTo>
                  <a:lnTo>
                    <a:pt x="1464275" y="799621"/>
                  </a:lnTo>
                  <a:lnTo>
                    <a:pt x="1425350" y="832491"/>
                  </a:lnTo>
                  <a:lnTo>
                    <a:pt x="1385605" y="863856"/>
                  </a:lnTo>
                  <a:lnTo>
                    <a:pt x="1345080" y="893714"/>
                  </a:lnTo>
                  <a:lnTo>
                    <a:pt x="1303812" y="922066"/>
                  </a:lnTo>
                  <a:lnTo>
                    <a:pt x="1261840" y="948911"/>
                  </a:lnTo>
                  <a:lnTo>
                    <a:pt x="1219203" y="974249"/>
                  </a:lnTo>
                  <a:lnTo>
                    <a:pt x="1175939" y="998079"/>
                  </a:lnTo>
                  <a:lnTo>
                    <a:pt x="1132086" y="1020401"/>
                  </a:lnTo>
                  <a:lnTo>
                    <a:pt x="1087682" y="1041215"/>
                  </a:lnTo>
                  <a:lnTo>
                    <a:pt x="1042767" y="1060520"/>
                  </a:lnTo>
                  <a:lnTo>
                    <a:pt x="997378" y="1078316"/>
                  </a:lnTo>
                  <a:lnTo>
                    <a:pt x="951554" y="1094602"/>
                  </a:lnTo>
                  <a:lnTo>
                    <a:pt x="905333" y="1109379"/>
                  </a:lnTo>
                  <a:lnTo>
                    <a:pt x="858754" y="1122645"/>
                  </a:lnTo>
                  <a:lnTo>
                    <a:pt x="811855" y="1134401"/>
                  </a:lnTo>
                  <a:lnTo>
                    <a:pt x="764675" y="1144646"/>
                  </a:lnTo>
                  <a:lnTo>
                    <a:pt x="717251" y="1153380"/>
                  </a:lnTo>
                  <a:lnTo>
                    <a:pt x="669623" y="1160602"/>
                  </a:lnTo>
                  <a:lnTo>
                    <a:pt x="621828" y="1166312"/>
                  </a:lnTo>
                  <a:lnTo>
                    <a:pt x="573905" y="1170510"/>
                  </a:lnTo>
                  <a:lnTo>
                    <a:pt x="525893" y="1173195"/>
                  </a:lnTo>
                  <a:lnTo>
                    <a:pt x="477829" y="1174367"/>
                  </a:lnTo>
                  <a:close/>
                </a:path>
              </a:pathLst>
            </a:custGeom>
            <a:solidFill>
              <a:srgbClr val="FF99FF">
                <a:alpha val="14469"/>
              </a:srgbClr>
            </a:solidFill>
          </p:spPr>
          <p:txBody>
            <a:bodyPr wrap="square" lIns="0" tIns="0" rIns="0" bIns="0" rtlCol="0"/>
            <a:lstStyle/>
            <a:p>
              <a:endParaRPr/>
            </a:p>
          </p:txBody>
        </p:sp>
        <p:pic>
          <p:nvPicPr>
            <p:cNvPr id="67" name="object 67"/>
            <p:cNvPicPr/>
            <p:nvPr/>
          </p:nvPicPr>
          <p:blipFill>
            <a:blip r:embed="rId42" cstate="print"/>
            <a:stretch>
              <a:fillRect/>
            </a:stretch>
          </p:blipFill>
          <p:spPr>
            <a:xfrm>
              <a:off x="2600678" y="2"/>
              <a:ext cx="1020045" cy="877082"/>
            </a:xfrm>
            <a:prstGeom prst="rect">
              <a:avLst/>
            </a:prstGeom>
          </p:spPr>
        </p:pic>
      </p:grpSp>
      <p:pic>
        <p:nvPicPr>
          <p:cNvPr id="68" name="object 68"/>
          <p:cNvPicPr/>
          <p:nvPr/>
        </p:nvPicPr>
        <p:blipFill>
          <a:blip r:embed="rId43" cstate="print"/>
          <a:stretch>
            <a:fillRect/>
          </a:stretch>
        </p:blipFill>
        <p:spPr>
          <a:xfrm>
            <a:off x="31073" y="229184"/>
            <a:ext cx="68548" cy="68600"/>
          </a:xfrm>
          <a:prstGeom prst="rect">
            <a:avLst/>
          </a:prstGeom>
        </p:spPr>
      </p:pic>
      <p:grpSp>
        <p:nvGrpSpPr>
          <p:cNvPr id="69" name="object 69"/>
          <p:cNvGrpSpPr/>
          <p:nvPr/>
        </p:nvGrpSpPr>
        <p:grpSpPr>
          <a:xfrm>
            <a:off x="15345613" y="2708047"/>
            <a:ext cx="1581150" cy="1695450"/>
            <a:chOff x="15345613" y="2708047"/>
            <a:chExt cx="1581150" cy="1695450"/>
          </a:xfrm>
        </p:grpSpPr>
        <p:pic>
          <p:nvPicPr>
            <p:cNvPr id="70" name="object 70"/>
            <p:cNvPicPr/>
            <p:nvPr/>
          </p:nvPicPr>
          <p:blipFill>
            <a:blip r:embed="rId44" cstate="print"/>
            <a:stretch>
              <a:fillRect/>
            </a:stretch>
          </p:blipFill>
          <p:spPr>
            <a:xfrm>
              <a:off x="15641924" y="3019783"/>
              <a:ext cx="1010150" cy="1051354"/>
            </a:xfrm>
            <a:prstGeom prst="rect">
              <a:avLst/>
            </a:prstGeom>
          </p:spPr>
        </p:pic>
        <p:sp>
          <p:nvSpPr>
            <p:cNvPr id="71" name="object 71"/>
            <p:cNvSpPr/>
            <p:nvPr/>
          </p:nvSpPr>
          <p:spPr>
            <a:xfrm>
              <a:off x="15345613" y="2708047"/>
              <a:ext cx="1581150" cy="1695450"/>
            </a:xfrm>
            <a:custGeom>
              <a:avLst/>
              <a:gdLst/>
              <a:ahLst/>
              <a:cxnLst/>
              <a:rect l="l" t="t" r="r" b="b"/>
              <a:pathLst>
                <a:path w="1581150" h="1695450">
                  <a:moveTo>
                    <a:pt x="790574" y="1695121"/>
                  </a:moveTo>
                  <a:lnTo>
                    <a:pt x="748353" y="893327"/>
                  </a:lnTo>
                  <a:lnTo>
                    <a:pt x="0" y="847560"/>
                  </a:lnTo>
                  <a:lnTo>
                    <a:pt x="747491" y="802224"/>
                  </a:lnTo>
                  <a:lnTo>
                    <a:pt x="790574" y="0"/>
                  </a:lnTo>
                  <a:lnTo>
                    <a:pt x="832796" y="801361"/>
                  </a:lnTo>
                  <a:lnTo>
                    <a:pt x="1581149" y="847560"/>
                  </a:lnTo>
                  <a:lnTo>
                    <a:pt x="833658" y="892464"/>
                  </a:lnTo>
                  <a:lnTo>
                    <a:pt x="790574" y="1695121"/>
                  </a:lnTo>
                  <a:close/>
                </a:path>
              </a:pathLst>
            </a:custGeom>
            <a:solidFill>
              <a:srgbClr val="99FFFF">
                <a:alpha val="30198"/>
              </a:srgbClr>
            </a:solidFill>
          </p:spPr>
          <p:txBody>
            <a:bodyPr wrap="square" lIns="0" tIns="0" rIns="0" bIns="0" rtlCol="0"/>
            <a:lstStyle/>
            <a:p>
              <a:endParaRPr/>
            </a:p>
          </p:txBody>
        </p:sp>
        <p:sp>
          <p:nvSpPr>
            <p:cNvPr id="72" name="object 72"/>
            <p:cNvSpPr/>
            <p:nvPr/>
          </p:nvSpPr>
          <p:spPr>
            <a:xfrm>
              <a:off x="16003061" y="3422191"/>
              <a:ext cx="266700" cy="267335"/>
            </a:xfrm>
            <a:custGeom>
              <a:avLst/>
              <a:gdLst/>
              <a:ahLst/>
              <a:cxnLst/>
              <a:rect l="l" t="t" r="r" b="b"/>
              <a:pathLst>
                <a:path w="266700" h="267335">
                  <a:moveTo>
                    <a:pt x="133126" y="266832"/>
                  </a:moveTo>
                  <a:lnTo>
                    <a:pt x="90991" y="260045"/>
                  </a:lnTo>
                  <a:lnTo>
                    <a:pt x="54439" y="241133"/>
                  </a:lnTo>
                  <a:lnTo>
                    <a:pt x="25643" y="212274"/>
                  </a:lnTo>
                  <a:lnTo>
                    <a:pt x="6772" y="175643"/>
                  </a:lnTo>
                  <a:lnTo>
                    <a:pt x="0" y="133416"/>
                  </a:lnTo>
                  <a:lnTo>
                    <a:pt x="6772" y="91189"/>
                  </a:lnTo>
                  <a:lnTo>
                    <a:pt x="25643" y="54558"/>
                  </a:lnTo>
                  <a:lnTo>
                    <a:pt x="54439" y="25698"/>
                  </a:lnTo>
                  <a:lnTo>
                    <a:pt x="90991" y="6787"/>
                  </a:lnTo>
                  <a:lnTo>
                    <a:pt x="133126" y="0"/>
                  </a:lnTo>
                  <a:lnTo>
                    <a:pt x="175262" y="6787"/>
                  </a:lnTo>
                  <a:lnTo>
                    <a:pt x="211813" y="25698"/>
                  </a:lnTo>
                  <a:lnTo>
                    <a:pt x="240610" y="54558"/>
                  </a:lnTo>
                  <a:lnTo>
                    <a:pt x="259480" y="91189"/>
                  </a:lnTo>
                  <a:lnTo>
                    <a:pt x="266253" y="133416"/>
                  </a:lnTo>
                  <a:lnTo>
                    <a:pt x="259480" y="175643"/>
                  </a:lnTo>
                  <a:lnTo>
                    <a:pt x="240610" y="212274"/>
                  </a:lnTo>
                  <a:lnTo>
                    <a:pt x="211813" y="241133"/>
                  </a:lnTo>
                  <a:lnTo>
                    <a:pt x="175262" y="260045"/>
                  </a:lnTo>
                  <a:lnTo>
                    <a:pt x="133126" y="266832"/>
                  </a:lnTo>
                  <a:close/>
                </a:path>
              </a:pathLst>
            </a:custGeom>
            <a:solidFill>
              <a:srgbClr val="FF99FF">
                <a:alpha val="10198"/>
              </a:srgbClr>
            </a:solidFill>
          </p:spPr>
          <p:txBody>
            <a:bodyPr wrap="square" lIns="0" tIns="0" rIns="0" bIns="0" rtlCol="0"/>
            <a:lstStyle/>
            <a:p>
              <a:endParaRPr/>
            </a:p>
          </p:txBody>
        </p:sp>
        <p:pic>
          <p:nvPicPr>
            <p:cNvPr id="73" name="object 73"/>
            <p:cNvPicPr/>
            <p:nvPr/>
          </p:nvPicPr>
          <p:blipFill>
            <a:blip r:embed="rId45" cstate="print"/>
            <a:stretch>
              <a:fillRect/>
            </a:stretch>
          </p:blipFill>
          <p:spPr>
            <a:xfrm>
              <a:off x="16049160" y="3467959"/>
              <a:ext cx="174055" cy="174434"/>
            </a:xfrm>
            <a:prstGeom prst="rect">
              <a:avLst/>
            </a:prstGeom>
          </p:spPr>
        </p:pic>
        <p:sp>
          <p:nvSpPr>
            <p:cNvPr id="74" name="object 74"/>
            <p:cNvSpPr/>
            <p:nvPr/>
          </p:nvSpPr>
          <p:spPr>
            <a:xfrm>
              <a:off x="15498558" y="2872119"/>
              <a:ext cx="1275715" cy="1367155"/>
            </a:xfrm>
            <a:custGeom>
              <a:avLst/>
              <a:gdLst/>
              <a:ahLst/>
              <a:cxnLst/>
              <a:rect l="l" t="t" r="r" b="b"/>
              <a:pathLst>
                <a:path w="1275715" h="1367154">
                  <a:moveTo>
                    <a:pt x="637629" y="1366545"/>
                  </a:moveTo>
                  <a:lnTo>
                    <a:pt x="615226" y="708962"/>
                  </a:lnTo>
                  <a:lnTo>
                    <a:pt x="0" y="683488"/>
                  </a:lnTo>
                  <a:lnTo>
                    <a:pt x="613934" y="659741"/>
                  </a:lnTo>
                  <a:lnTo>
                    <a:pt x="637629" y="0"/>
                  </a:lnTo>
                  <a:lnTo>
                    <a:pt x="660033" y="658014"/>
                  </a:lnTo>
                  <a:lnTo>
                    <a:pt x="1275259" y="683488"/>
                  </a:lnTo>
                  <a:lnTo>
                    <a:pt x="661325" y="707235"/>
                  </a:lnTo>
                  <a:lnTo>
                    <a:pt x="637629" y="1366545"/>
                  </a:lnTo>
                  <a:close/>
                </a:path>
              </a:pathLst>
            </a:custGeom>
            <a:solidFill>
              <a:srgbClr val="99FFFF">
                <a:alpha val="30198"/>
              </a:srgbClr>
            </a:solidFill>
          </p:spPr>
          <p:txBody>
            <a:bodyPr wrap="square" lIns="0" tIns="0" rIns="0" bIns="0" rtlCol="0"/>
            <a:lstStyle/>
            <a:p>
              <a:endParaRPr/>
            </a:p>
          </p:txBody>
        </p:sp>
        <p:sp>
          <p:nvSpPr>
            <p:cNvPr id="75" name="object 75"/>
            <p:cNvSpPr/>
            <p:nvPr/>
          </p:nvSpPr>
          <p:spPr>
            <a:xfrm>
              <a:off x="15795832" y="3190764"/>
              <a:ext cx="680720" cy="730250"/>
            </a:xfrm>
            <a:custGeom>
              <a:avLst/>
              <a:gdLst/>
              <a:ahLst/>
              <a:cxnLst/>
              <a:rect l="l" t="t" r="r" b="b"/>
              <a:pathLst>
                <a:path w="680719" h="730250">
                  <a:moveTo>
                    <a:pt x="340356" y="729687"/>
                  </a:moveTo>
                  <a:lnTo>
                    <a:pt x="330878" y="373910"/>
                  </a:lnTo>
                  <a:lnTo>
                    <a:pt x="0" y="364843"/>
                  </a:lnTo>
                  <a:lnTo>
                    <a:pt x="331739" y="354913"/>
                  </a:lnTo>
                  <a:lnTo>
                    <a:pt x="340356" y="0"/>
                  </a:lnTo>
                  <a:lnTo>
                    <a:pt x="349834" y="355345"/>
                  </a:lnTo>
                  <a:lnTo>
                    <a:pt x="680713" y="364843"/>
                  </a:lnTo>
                  <a:lnTo>
                    <a:pt x="348973" y="374774"/>
                  </a:lnTo>
                  <a:lnTo>
                    <a:pt x="340356" y="729687"/>
                  </a:lnTo>
                  <a:close/>
                </a:path>
              </a:pathLst>
            </a:custGeom>
            <a:solidFill>
              <a:srgbClr val="FFFFFF"/>
            </a:solidFill>
          </p:spPr>
          <p:txBody>
            <a:bodyPr wrap="square" lIns="0" tIns="0" rIns="0" bIns="0" rtlCol="0"/>
            <a:lstStyle/>
            <a:p>
              <a:endParaRPr/>
            </a:p>
          </p:txBody>
        </p:sp>
        <p:pic>
          <p:nvPicPr>
            <p:cNvPr id="76" name="object 76"/>
            <p:cNvPicPr/>
            <p:nvPr/>
          </p:nvPicPr>
          <p:blipFill>
            <a:blip r:embed="rId46" cstate="print"/>
            <a:stretch>
              <a:fillRect/>
            </a:stretch>
          </p:blipFill>
          <p:spPr>
            <a:xfrm>
              <a:off x="16073718" y="3493001"/>
              <a:ext cx="124941" cy="125212"/>
            </a:xfrm>
            <a:prstGeom prst="rect">
              <a:avLst/>
            </a:prstGeom>
          </p:spPr>
        </p:pic>
        <p:sp>
          <p:nvSpPr>
            <p:cNvPr id="77" name="object 77"/>
            <p:cNvSpPr/>
            <p:nvPr/>
          </p:nvSpPr>
          <p:spPr>
            <a:xfrm>
              <a:off x="16003054" y="3422192"/>
              <a:ext cx="266700" cy="267335"/>
            </a:xfrm>
            <a:custGeom>
              <a:avLst/>
              <a:gdLst/>
              <a:ahLst/>
              <a:cxnLst/>
              <a:rect l="l" t="t" r="r" b="b"/>
              <a:pathLst>
                <a:path w="266700" h="267335">
                  <a:moveTo>
                    <a:pt x="266255" y="133426"/>
                  </a:moveTo>
                  <a:lnTo>
                    <a:pt x="255752" y="124066"/>
                  </a:lnTo>
                  <a:lnTo>
                    <a:pt x="227152" y="116522"/>
                  </a:lnTo>
                  <a:lnTo>
                    <a:pt x="184823" y="111506"/>
                  </a:lnTo>
                  <a:lnTo>
                    <a:pt x="155981" y="110490"/>
                  </a:lnTo>
                  <a:lnTo>
                    <a:pt x="154940" y="81432"/>
                  </a:lnTo>
                  <a:lnTo>
                    <a:pt x="149821" y="39027"/>
                  </a:lnTo>
                  <a:lnTo>
                    <a:pt x="142278" y="10464"/>
                  </a:lnTo>
                  <a:lnTo>
                    <a:pt x="133134" y="0"/>
                  </a:lnTo>
                  <a:lnTo>
                    <a:pt x="123977" y="10464"/>
                  </a:lnTo>
                  <a:lnTo>
                    <a:pt x="116433" y="39027"/>
                  </a:lnTo>
                  <a:lnTo>
                    <a:pt x="111315" y="81432"/>
                  </a:lnTo>
                  <a:lnTo>
                    <a:pt x="110261" y="110515"/>
                  </a:lnTo>
                  <a:lnTo>
                    <a:pt x="81241" y="111569"/>
                  </a:lnTo>
                  <a:lnTo>
                    <a:pt x="38938" y="116687"/>
                  </a:lnTo>
                  <a:lnTo>
                    <a:pt x="10439" y="124244"/>
                  </a:lnTo>
                  <a:lnTo>
                    <a:pt x="0" y="133426"/>
                  </a:lnTo>
                  <a:lnTo>
                    <a:pt x="10502" y="142532"/>
                  </a:lnTo>
                  <a:lnTo>
                    <a:pt x="39103" y="149987"/>
                  </a:lnTo>
                  <a:lnTo>
                    <a:pt x="81432" y="155092"/>
                  </a:lnTo>
                  <a:lnTo>
                    <a:pt x="110248" y="156260"/>
                  </a:lnTo>
                  <a:lnTo>
                    <a:pt x="111315" y="185420"/>
                  </a:lnTo>
                  <a:lnTo>
                    <a:pt x="116433" y="227812"/>
                  </a:lnTo>
                  <a:lnTo>
                    <a:pt x="123977" y="256374"/>
                  </a:lnTo>
                  <a:lnTo>
                    <a:pt x="133134" y="266839"/>
                  </a:lnTo>
                  <a:lnTo>
                    <a:pt x="142468" y="256311"/>
                  </a:lnTo>
                  <a:lnTo>
                    <a:pt x="149987" y="227660"/>
                  </a:lnTo>
                  <a:lnTo>
                    <a:pt x="155003" y="185229"/>
                  </a:lnTo>
                  <a:lnTo>
                    <a:pt x="156006" y="156349"/>
                  </a:lnTo>
                  <a:lnTo>
                    <a:pt x="185013" y="155282"/>
                  </a:lnTo>
                  <a:lnTo>
                    <a:pt x="227317" y="150152"/>
                  </a:lnTo>
                  <a:lnTo>
                    <a:pt x="255816" y="142595"/>
                  </a:lnTo>
                  <a:lnTo>
                    <a:pt x="266255" y="133426"/>
                  </a:lnTo>
                  <a:close/>
                </a:path>
              </a:pathLst>
            </a:custGeom>
            <a:solidFill>
              <a:srgbClr val="FFFFFF">
                <a:alpha val="54899"/>
              </a:srgbClr>
            </a:solidFill>
          </p:spPr>
          <p:txBody>
            <a:bodyPr wrap="square" lIns="0" tIns="0" rIns="0" bIns="0" rtlCol="0"/>
            <a:lstStyle/>
            <a:p>
              <a:endParaRPr/>
            </a:p>
          </p:txBody>
        </p:sp>
        <p:sp>
          <p:nvSpPr>
            <p:cNvPr id="78" name="object 78"/>
            <p:cNvSpPr/>
            <p:nvPr/>
          </p:nvSpPr>
          <p:spPr>
            <a:xfrm>
              <a:off x="15882859" y="3301728"/>
              <a:ext cx="506730" cy="508000"/>
            </a:xfrm>
            <a:custGeom>
              <a:avLst/>
              <a:gdLst/>
              <a:ahLst/>
              <a:cxnLst/>
              <a:rect l="l" t="t" r="r" b="b"/>
              <a:pathLst>
                <a:path w="506730" h="508000">
                  <a:moveTo>
                    <a:pt x="253328" y="507759"/>
                  </a:moveTo>
                  <a:lnTo>
                    <a:pt x="207763" y="503672"/>
                  </a:lnTo>
                  <a:lnTo>
                    <a:pt x="164889" y="491888"/>
                  </a:lnTo>
                  <a:lnTo>
                    <a:pt x="125419" y="473121"/>
                  </a:lnTo>
                  <a:lnTo>
                    <a:pt x="90066" y="448086"/>
                  </a:lnTo>
                  <a:lnTo>
                    <a:pt x="59543" y="417496"/>
                  </a:lnTo>
                  <a:lnTo>
                    <a:pt x="34562" y="382066"/>
                  </a:lnTo>
                  <a:lnTo>
                    <a:pt x="15836" y="342511"/>
                  </a:lnTo>
                  <a:lnTo>
                    <a:pt x="4077" y="299543"/>
                  </a:lnTo>
                  <a:lnTo>
                    <a:pt x="0" y="253879"/>
                  </a:lnTo>
                  <a:lnTo>
                    <a:pt x="4077" y="208215"/>
                  </a:lnTo>
                  <a:lnTo>
                    <a:pt x="15836" y="165248"/>
                  </a:lnTo>
                  <a:lnTo>
                    <a:pt x="34562" y="125692"/>
                  </a:lnTo>
                  <a:lnTo>
                    <a:pt x="59543" y="90262"/>
                  </a:lnTo>
                  <a:lnTo>
                    <a:pt x="90066" y="59672"/>
                  </a:lnTo>
                  <a:lnTo>
                    <a:pt x="125419" y="34637"/>
                  </a:lnTo>
                  <a:lnTo>
                    <a:pt x="164889" y="15870"/>
                  </a:lnTo>
                  <a:lnTo>
                    <a:pt x="207763" y="4086"/>
                  </a:lnTo>
                  <a:lnTo>
                    <a:pt x="253328" y="0"/>
                  </a:lnTo>
                  <a:lnTo>
                    <a:pt x="298893" y="4086"/>
                  </a:lnTo>
                  <a:lnTo>
                    <a:pt x="341767" y="15870"/>
                  </a:lnTo>
                  <a:lnTo>
                    <a:pt x="381237" y="34637"/>
                  </a:lnTo>
                  <a:lnTo>
                    <a:pt x="416590" y="59672"/>
                  </a:lnTo>
                  <a:lnTo>
                    <a:pt x="447113" y="90262"/>
                  </a:lnTo>
                  <a:lnTo>
                    <a:pt x="472095" y="125692"/>
                  </a:lnTo>
                  <a:lnTo>
                    <a:pt x="490821" y="165248"/>
                  </a:lnTo>
                  <a:lnTo>
                    <a:pt x="502579" y="208215"/>
                  </a:lnTo>
                  <a:lnTo>
                    <a:pt x="506657" y="253879"/>
                  </a:lnTo>
                  <a:lnTo>
                    <a:pt x="502579" y="299543"/>
                  </a:lnTo>
                  <a:lnTo>
                    <a:pt x="490821" y="342511"/>
                  </a:lnTo>
                  <a:lnTo>
                    <a:pt x="472095" y="382066"/>
                  </a:lnTo>
                  <a:lnTo>
                    <a:pt x="447113" y="417496"/>
                  </a:lnTo>
                  <a:lnTo>
                    <a:pt x="416590" y="448086"/>
                  </a:lnTo>
                  <a:lnTo>
                    <a:pt x="381237" y="473121"/>
                  </a:lnTo>
                  <a:lnTo>
                    <a:pt x="341767" y="491888"/>
                  </a:lnTo>
                  <a:lnTo>
                    <a:pt x="298893" y="503672"/>
                  </a:lnTo>
                  <a:lnTo>
                    <a:pt x="253328" y="507759"/>
                  </a:lnTo>
                  <a:close/>
                </a:path>
              </a:pathLst>
            </a:custGeom>
            <a:solidFill>
              <a:srgbClr val="99FFFF">
                <a:alpha val="10198"/>
              </a:srgbClr>
            </a:solidFill>
          </p:spPr>
          <p:txBody>
            <a:bodyPr wrap="square" lIns="0" tIns="0" rIns="0" bIns="0" rtlCol="0"/>
            <a:lstStyle/>
            <a:p>
              <a:endParaRPr/>
            </a:p>
          </p:txBody>
        </p:sp>
        <p:pic>
          <p:nvPicPr>
            <p:cNvPr id="79" name="object 79"/>
            <p:cNvPicPr/>
            <p:nvPr/>
          </p:nvPicPr>
          <p:blipFill>
            <a:blip r:embed="rId47" cstate="print"/>
            <a:stretch>
              <a:fillRect/>
            </a:stretch>
          </p:blipFill>
          <p:spPr>
            <a:xfrm>
              <a:off x="15573577" y="2948542"/>
              <a:ext cx="1151584" cy="1193799"/>
            </a:xfrm>
            <a:prstGeom prst="rect">
              <a:avLst/>
            </a:prstGeom>
          </p:spPr>
        </p:pic>
      </p:grpSp>
      <p:grpSp>
        <p:nvGrpSpPr>
          <p:cNvPr id="80" name="object 80"/>
          <p:cNvGrpSpPr/>
          <p:nvPr/>
        </p:nvGrpSpPr>
        <p:grpSpPr>
          <a:xfrm>
            <a:off x="13245014" y="1028867"/>
            <a:ext cx="1581150" cy="1695450"/>
            <a:chOff x="13245014" y="1028867"/>
            <a:chExt cx="1581150" cy="1695450"/>
          </a:xfrm>
        </p:grpSpPr>
        <p:pic>
          <p:nvPicPr>
            <p:cNvPr id="81" name="object 81"/>
            <p:cNvPicPr/>
            <p:nvPr/>
          </p:nvPicPr>
          <p:blipFill>
            <a:blip r:embed="rId48" cstate="print"/>
            <a:stretch>
              <a:fillRect/>
            </a:stretch>
          </p:blipFill>
          <p:spPr>
            <a:xfrm>
              <a:off x="13541325" y="1340603"/>
              <a:ext cx="1010150" cy="1051354"/>
            </a:xfrm>
            <a:prstGeom prst="rect">
              <a:avLst/>
            </a:prstGeom>
          </p:spPr>
        </p:pic>
        <p:sp>
          <p:nvSpPr>
            <p:cNvPr id="82" name="object 82"/>
            <p:cNvSpPr/>
            <p:nvPr/>
          </p:nvSpPr>
          <p:spPr>
            <a:xfrm>
              <a:off x="13245014" y="1028867"/>
              <a:ext cx="1581150" cy="1695450"/>
            </a:xfrm>
            <a:custGeom>
              <a:avLst/>
              <a:gdLst/>
              <a:ahLst/>
              <a:cxnLst/>
              <a:rect l="l" t="t" r="r" b="b"/>
              <a:pathLst>
                <a:path w="1581150" h="1695450">
                  <a:moveTo>
                    <a:pt x="790574" y="1695121"/>
                  </a:moveTo>
                  <a:lnTo>
                    <a:pt x="748353" y="893327"/>
                  </a:lnTo>
                  <a:lnTo>
                    <a:pt x="0" y="847560"/>
                  </a:lnTo>
                  <a:lnTo>
                    <a:pt x="747491" y="802224"/>
                  </a:lnTo>
                  <a:lnTo>
                    <a:pt x="790574" y="0"/>
                  </a:lnTo>
                  <a:lnTo>
                    <a:pt x="832796" y="801361"/>
                  </a:lnTo>
                  <a:lnTo>
                    <a:pt x="1581149" y="847560"/>
                  </a:lnTo>
                  <a:lnTo>
                    <a:pt x="833658" y="892464"/>
                  </a:lnTo>
                  <a:lnTo>
                    <a:pt x="790574" y="1695121"/>
                  </a:lnTo>
                  <a:close/>
                </a:path>
              </a:pathLst>
            </a:custGeom>
            <a:solidFill>
              <a:srgbClr val="99FFFF">
                <a:alpha val="30198"/>
              </a:srgbClr>
            </a:solidFill>
          </p:spPr>
          <p:txBody>
            <a:bodyPr wrap="square" lIns="0" tIns="0" rIns="0" bIns="0" rtlCol="0"/>
            <a:lstStyle/>
            <a:p>
              <a:endParaRPr/>
            </a:p>
          </p:txBody>
        </p:sp>
        <p:sp>
          <p:nvSpPr>
            <p:cNvPr id="83" name="object 83"/>
            <p:cNvSpPr/>
            <p:nvPr/>
          </p:nvSpPr>
          <p:spPr>
            <a:xfrm>
              <a:off x="13902462" y="1743011"/>
              <a:ext cx="266700" cy="267335"/>
            </a:xfrm>
            <a:custGeom>
              <a:avLst/>
              <a:gdLst/>
              <a:ahLst/>
              <a:cxnLst/>
              <a:rect l="l" t="t" r="r" b="b"/>
              <a:pathLst>
                <a:path w="266700" h="267335">
                  <a:moveTo>
                    <a:pt x="133126" y="266832"/>
                  </a:moveTo>
                  <a:lnTo>
                    <a:pt x="90991" y="260045"/>
                  </a:lnTo>
                  <a:lnTo>
                    <a:pt x="54439" y="241133"/>
                  </a:lnTo>
                  <a:lnTo>
                    <a:pt x="25643" y="212274"/>
                  </a:lnTo>
                  <a:lnTo>
                    <a:pt x="6772" y="175643"/>
                  </a:lnTo>
                  <a:lnTo>
                    <a:pt x="0" y="133416"/>
                  </a:lnTo>
                  <a:lnTo>
                    <a:pt x="6772" y="91189"/>
                  </a:lnTo>
                  <a:lnTo>
                    <a:pt x="25643" y="54558"/>
                  </a:lnTo>
                  <a:lnTo>
                    <a:pt x="54439" y="25698"/>
                  </a:lnTo>
                  <a:lnTo>
                    <a:pt x="90991" y="6787"/>
                  </a:lnTo>
                  <a:lnTo>
                    <a:pt x="133126" y="0"/>
                  </a:lnTo>
                  <a:lnTo>
                    <a:pt x="175262" y="6787"/>
                  </a:lnTo>
                  <a:lnTo>
                    <a:pt x="211813" y="25698"/>
                  </a:lnTo>
                  <a:lnTo>
                    <a:pt x="240610" y="54558"/>
                  </a:lnTo>
                  <a:lnTo>
                    <a:pt x="259480" y="91189"/>
                  </a:lnTo>
                  <a:lnTo>
                    <a:pt x="266253" y="133416"/>
                  </a:lnTo>
                  <a:lnTo>
                    <a:pt x="259480" y="175643"/>
                  </a:lnTo>
                  <a:lnTo>
                    <a:pt x="240610" y="212274"/>
                  </a:lnTo>
                  <a:lnTo>
                    <a:pt x="211813" y="241133"/>
                  </a:lnTo>
                  <a:lnTo>
                    <a:pt x="175262" y="260045"/>
                  </a:lnTo>
                  <a:lnTo>
                    <a:pt x="133126" y="266832"/>
                  </a:lnTo>
                  <a:close/>
                </a:path>
              </a:pathLst>
            </a:custGeom>
            <a:solidFill>
              <a:srgbClr val="FF99FF">
                <a:alpha val="10198"/>
              </a:srgbClr>
            </a:solidFill>
          </p:spPr>
          <p:txBody>
            <a:bodyPr wrap="square" lIns="0" tIns="0" rIns="0" bIns="0" rtlCol="0"/>
            <a:lstStyle/>
            <a:p>
              <a:endParaRPr/>
            </a:p>
          </p:txBody>
        </p:sp>
        <p:pic>
          <p:nvPicPr>
            <p:cNvPr id="84" name="object 84"/>
            <p:cNvPicPr/>
            <p:nvPr/>
          </p:nvPicPr>
          <p:blipFill>
            <a:blip r:embed="rId45" cstate="print"/>
            <a:stretch>
              <a:fillRect/>
            </a:stretch>
          </p:blipFill>
          <p:spPr>
            <a:xfrm>
              <a:off x="13948561" y="1788778"/>
              <a:ext cx="174055" cy="174434"/>
            </a:xfrm>
            <a:prstGeom prst="rect">
              <a:avLst/>
            </a:prstGeom>
          </p:spPr>
        </p:pic>
        <p:sp>
          <p:nvSpPr>
            <p:cNvPr id="85" name="object 85"/>
            <p:cNvSpPr/>
            <p:nvPr/>
          </p:nvSpPr>
          <p:spPr>
            <a:xfrm>
              <a:off x="13397959" y="1192939"/>
              <a:ext cx="1275715" cy="1367155"/>
            </a:xfrm>
            <a:custGeom>
              <a:avLst/>
              <a:gdLst/>
              <a:ahLst/>
              <a:cxnLst/>
              <a:rect l="l" t="t" r="r" b="b"/>
              <a:pathLst>
                <a:path w="1275715" h="1367155">
                  <a:moveTo>
                    <a:pt x="637629" y="1366545"/>
                  </a:moveTo>
                  <a:lnTo>
                    <a:pt x="615226" y="708962"/>
                  </a:lnTo>
                  <a:lnTo>
                    <a:pt x="0" y="683488"/>
                  </a:lnTo>
                  <a:lnTo>
                    <a:pt x="613934" y="659741"/>
                  </a:lnTo>
                  <a:lnTo>
                    <a:pt x="637629" y="0"/>
                  </a:lnTo>
                  <a:lnTo>
                    <a:pt x="660033" y="658014"/>
                  </a:lnTo>
                  <a:lnTo>
                    <a:pt x="1275259" y="683488"/>
                  </a:lnTo>
                  <a:lnTo>
                    <a:pt x="661325" y="707235"/>
                  </a:lnTo>
                  <a:lnTo>
                    <a:pt x="637629" y="1366545"/>
                  </a:lnTo>
                  <a:close/>
                </a:path>
              </a:pathLst>
            </a:custGeom>
            <a:solidFill>
              <a:srgbClr val="99FFFF">
                <a:alpha val="30198"/>
              </a:srgbClr>
            </a:solidFill>
          </p:spPr>
          <p:txBody>
            <a:bodyPr wrap="square" lIns="0" tIns="0" rIns="0" bIns="0" rtlCol="0"/>
            <a:lstStyle/>
            <a:p>
              <a:endParaRPr/>
            </a:p>
          </p:txBody>
        </p:sp>
        <p:sp>
          <p:nvSpPr>
            <p:cNvPr id="86" name="object 86"/>
            <p:cNvSpPr/>
            <p:nvPr/>
          </p:nvSpPr>
          <p:spPr>
            <a:xfrm>
              <a:off x="13695233" y="1511583"/>
              <a:ext cx="680720" cy="730250"/>
            </a:xfrm>
            <a:custGeom>
              <a:avLst/>
              <a:gdLst/>
              <a:ahLst/>
              <a:cxnLst/>
              <a:rect l="l" t="t" r="r" b="b"/>
              <a:pathLst>
                <a:path w="680719" h="730250">
                  <a:moveTo>
                    <a:pt x="340356" y="729687"/>
                  </a:moveTo>
                  <a:lnTo>
                    <a:pt x="330878" y="373910"/>
                  </a:lnTo>
                  <a:lnTo>
                    <a:pt x="0" y="364843"/>
                  </a:lnTo>
                  <a:lnTo>
                    <a:pt x="331739" y="354913"/>
                  </a:lnTo>
                  <a:lnTo>
                    <a:pt x="340356" y="0"/>
                  </a:lnTo>
                  <a:lnTo>
                    <a:pt x="349834" y="355345"/>
                  </a:lnTo>
                  <a:lnTo>
                    <a:pt x="680713" y="364843"/>
                  </a:lnTo>
                  <a:lnTo>
                    <a:pt x="348973" y="374774"/>
                  </a:lnTo>
                  <a:lnTo>
                    <a:pt x="340356" y="729687"/>
                  </a:lnTo>
                  <a:close/>
                </a:path>
              </a:pathLst>
            </a:custGeom>
            <a:solidFill>
              <a:srgbClr val="FFFFFF"/>
            </a:solidFill>
          </p:spPr>
          <p:txBody>
            <a:bodyPr wrap="square" lIns="0" tIns="0" rIns="0" bIns="0" rtlCol="0"/>
            <a:lstStyle/>
            <a:p>
              <a:endParaRPr/>
            </a:p>
          </p:txBody>
        </p:sp>
        <p:pic>
          <p:nvPicPr>
            <p:cNvPr id="87" name="object 87"/>
            <p:cNvPicPr/>
            <p:nvPr/>
          </p:nvPicPr>
          <p:blipFill>
            <a:blip r:embed="rId49" cstate="print"/>
            <a:stretch>
              <a:fillRect/>
            </a:stretch>
          </p:blipFill>
          <p:spPr>
            <a:xfrm>
              <a:off x="13973119" y="1813821"/>
              <a:ext cx="124941" cy="125212"/>
            </a:xfrm>
            <a:prstGeom prst="rect">
              <a:avLst/>
            </a:prstGeom>
          </p:spPr>
        </p:pic>
        <p:sp>
          <p:nvSpPr>
            <p:cNvPr id="88" name="object 88"/>
            <p:cNvSpPr/>
            <p:nvPr/>
          </p:nvSpPr>
          <p:spPr>
            <a:xfrm>
              <a:off x="13902461" y="1743023"/>
              <a:ext cx="266700" cy="267335"/>
            </a:xfrm>
            <a:custGeom>
              <a:avLst/>
              <a:gdLst/>
              <a:ahLst/>
              <a:cxnLst/>
              <a:rect l="l" t="t" r="r" b="b"/>
              <a:pathLst>
                <a:path w="266700" h="267335">
                  <a:moveTo>
                    <a:pt x="266242" y="133413"/>
                  </a:moveTo>
                  <a:lnTo>
                    <a:pt x="255752" y="124053"/>
                  </a:lnTo>
                  <a:lnTo>
                    <a:pt x="227152" y="116522"/>
                  </a:lnTo>
                  <a:lnTo>
                    <a:pt x="184823" y="111493"/>
                  </a:lnTo>
                  <a:lnTo>
                    <a:pt x="155981" y="110477"/>
                  </a:lnTo>
                  <a:lnTo>
                    <a:pt x="154927" y="81419"/>
                  </a:lnTo>
                  <a:lnTo>
                    <a:pt x="149821" y="39014"/>
                  </a:lnTo>
                  <a:lnTo>
                    <a:pt x="142278" y="10452"/>
                  </a:lnTo>
                  <a:lnTo>
                    <a:pt x="133121" y="0"/>
                  </a:lnTo>
                  <a:lnTo>
                    <a:pt x="123964" y="10452"/>
                  </a:lnTo>
                  <a:lnTo>
                    <a:pt x="116433" y="39014"/>
                  </a:lnTo>
                  <a:lnTo>
                    <a:pt x="111315" y="81419"/>
                  </a:lnTo>
                  <a:lnTo>
                    <a:pt x="110248" y="110502"/>
                  </a:lnTo>
                  <a:lnTo>
                    <a:pt x="81241" y="111556"/>
                  </a:lnTo>
                  <a:lnTo>
                    <a:pt x="38925" y="116674"/>
                  </a:lnTo>
                  <a:lnTo>
                    <a:pt x="10439" y="124231"/>
                  </a:lnTo>
                  <a:lnTo>
                    <a:pt x="0" y="133413"/>
                  </a:lnTo>
                  <a:lnTo>
                    <a:pt x="10502" y="142519"/>
                  </a:lnTo>
                  <a:lnTo>
                    <a:pt x="39090" y="149974"/>
                  </a:lnTo>
                  <a:lnTo>
                    <a:pt x="81419" y="155092"/>
                  </a:lnTo>
                  <a:lnTo>
                    <a:pt x="110248" y="156248"/>
                  </a:lnTo>
                  <a:lnTo>
                    <a:pt x="111315" y="185407"/>
                  </a:lnTo>
                  <a:lnTo>
                    <a:pt x="116433" y="227799"/>
                  </a:lnTo>
                  <a:lnTo>
                    <a:pt x="123964" y="256362"/>
                  </a:lnTo>
                  <a:lnTo>
                    <a:pt x="133121" y="266827"/>
                  </a:lnTo>
                  <a:lnTo>
                    <a:pt x="142455" y="256298"/>
                  </a:lnTo>
                  <a:lnTo>
                    <a:pt x="149974" y="227647"/>
                  </a:lnTo>
                  <a:lnTo>
                    <a:pt x="154990" y="185216"/>
                  </a:lnTo>
                  <a:lnTo>
                    <a:pt x="156006" y="156337"/>
                  </a:lnTo>
                  <a:lnTo>
                    <a:pt x="185000" y="155270"/>
                  </a:lnTo>
                  <a:lnTo>
                    <a:pt x="227317" y="150139"/>
                  </a:lnTo>
                  <a:lnTo>
                    <a:pt x="255803" y="142582"/>
                  </a:lnTo>
                  <a:lnTo>
                    <a:pt x="266242" y="133413"/>
                  </a:lnTo>
                  <a:close/>
                </a:path>
              </a:pathLst>
            </a:custGeom>
            <a:solidFill>
              <a:srgbClr val="FFFFFF">
                <a:alpha val="54899"/>
              </a:srgbClr>
            </a:solidFill>
          </p:spPr>
          <p:txBody>
            <a:bodyPr wrap="square" lIns="0" tIns="0" rIns="0" bIns="0" rtlCol="0"/>
            <a:lstStyle/>
            <a:p>
              <a:endParaRPr/>
            </a:p>
          </p:txBody>
        </p:sp>
        <p:sp>
          <p:nvSpPr>
            <p:cNvPr id="89" name="object 89"/>
            <p:cNvSpPr/>
            <p:nvPr/>
          </p:nvSpPr>
          <p:spPr>
            <a:xfrm>
              <a:off x="13782261" y="1622548"/>
              <a:ext cx="506730" cy="508000"/>
            </a:xfrm>
            <a:custGeom>
              <a:avLst/>
              <a:gdLst/>
              <a:ahLst/>
              <a:cxnLst/>
              <a:rect l="l" t="t" r="r" b="b"/>
              <a:pathLst>
                <a:path w="506730" h="508000">
                  <a:moveTo>
                    <a:pt x="253328" y="507759"/>
                  </a:moveTo>
                  <a:lnTo>
                    <a:pt x="207763" y="503672"/>
                  </a:lnTo>
                  <a:lnTo>
                    <a:pt x="164889" y="491888"/>
                  </a:lnTo>
                  <a:lnTo>
                    <a:pt x="125419" y="473121"/>
                  </a:lnTo>
                  <a:lnTo>
                    <a:pt x="90066" y="448086"/>
                  </a:lnTo>
                  <a:lnTo>
                    <a:pt x="59543" y="417496"/>
                  </a:lnTo>
                  <a:lnTo>
                    <a:pt x="34562" y="382066"/>
                  </a:lnTo>
                  <a:lnTo>
                    <a:pt x="15836" y="342511"/>
                  </a:lnTo>
                  <a:lnTo>
                    <a:pt x="4077" y="299543"/>
                  </a:lnTo>
                  <a:lnTo>
                    <a:pt x="0" y="253879"/>
                  </a:lnTo>
                  <a:lnTo>
                    <a:pt x="4077" y="208215"/>
                  </a:lnTo>
                  <a:lnTo>
                    <a:pt x="15836" y="165248"/>
                  </a:lnTo>
                  <a:lnTo>
                    <a:pt x="34562" y="125692"/>
                  </a:lnTo>
                  <a:lnTo>
                    <a:pt x="59543" y="90262"/>
                  </a:lnTo>
                  <a:lnTo>
                    <a:pt x="90066" y="59672"/>
                  </a:lnTo>
                  <a:lnTo>
                    <a:pt x="125419" y="34637"/>
                  </a:lnTo>
                  <a:lnTo>
                    <a:pt x="164889" y="15870"/>
                  </a:lnTo>
                  <a:lnTo>
                    <a:pt x="207763" y="4086"/>
                  </a:lnTo>
                  <a:lnTo>
                    <a:pt x="253328" y="0"/>
                  </a:lnTo>
                  <a:lnTo>
                    <a:pt x="298893" y="4086"/>
                  </a:lnTo>
                  <a:lnTo>
                    <a:pt x="341767" y="15870"/>
                  </a:lnTo>
                  <a:lnTo>
                    <a:pt x="381237" y="34637"/>
                  </a:lnTo>
                  <a:lnTo>
                    <a:pt x="416590" y="59672"/>
                  </a:lnTo>
                  <a:lnTo>
                    <a:pt x="447113" y="90262"/>
                  </a:lnTo>
                  <a:lnTo>
                    <a:pt x="472095" y="125692"/>
                  </a:lnTo>
                  <a:lnTo>
                    <a:pt x="490821" y="165248"/>
                  </a:lnTo>
                  <a:lnTo>
                    <a:pt x="502579" y="208215"/>
                  </a:lnTo>
                  <a:lnTo>
                    <a:pt x="506657" y="253879"/>
                  </a:lnTo>
                  <a:lnTo>
                    <a:pt x="502579" y="299543"/>
                  </a:lnTo>
                  <a:lnTo>
                    <a:pt x="490821" y="342511"/>
                  </a:lnTo>
                  <a:lnTo>
                    <a:pt x="472095" y="382066"/>
                  </a:lnTo>
                  <a:lnTo>
                    <a:pt x="447113" y="417496"/>
                  </a:lnTo>
                  <a:lnTo>
                    <a:pt x="416590" y="448086"/>
                  </a:lnTo>
                  <a:lnTo>
                    <a:pt x="381237" y="473121"/>
                  </a:lnTo>
                  <a:lnTo>
                    <a:pt x="341767" y="491888"/>
                  </a:lnTo>
                  <a:lnTo>
                    <a:pt x="298893" y="503672"/>
                  </a:lnTo>
                  <a:lnTo>
                    <a:pt x="253328" y="507759"/>
                  </a:lnTo>
                  <a:close/>
                </a:path>
              </a:pathLst>
            </a:custGeom>
            <a:solidFill>
              <a:srgbClr val="99FFFF">
                <a:alpha val="10198"/>
              </a:srgbClr>
            </a:solidFill>
          </p:spPr>
          <p:txBody>
            <a:bodyPr wrap="square" lIns="0" tIns="0" rIns="0" bIns="0" rtlCol="0"/>
            <a:lstStyle/>
            <a:p>
              <a:endParaRPr/>
            </a:p>
          </p:txBody>
        </p:sp>
        <p:pic>
          <p:nvPicPr>
            <p:cNvPr id="90" name="object 90"/>
            <p:cNvPicPr/>
            <p:nvPr/>
          </p:nvPicPr>
          <p:blipFill>
            <a:blip r:embed="rId47" cstate="print"/>
            <a:stretch>
              <a:fillRect/>
            </a:stretch>
          </p:blipFill>
          <p:spPr>
            <a:xfrm>
              <a:off x="13472978" y="1269362"/>
              <a:ext cx="1151584" cy="1193799"/>
            </a:xfrm>
            <a:prstGeom prst="rect">
              <a:avLst/>
            </a:prstGeom>
          </p:spPr>
        </p:pic>
      </p:grpSp>
      <p:grpSp>
        <p:nvGrpSpPr>
          <p:cNvPr id="91" name="object 91"/>
          <p:cNvGrpSpPr/>
          <p:nvPr/>
        </p:nvGrpSpPr>
        <p:grpSpPr>
          <a:xfrm>
            <a:off x="798446" y="297999"/>
            <a:ext cx="4781550" cy="8327390"/>
            <a:chOff x="798446" y="297999"/>
            <a:chExt cx="4781550" cy="8327390"/>
          </a:xfrm>
        </p:grpSpPr>
        <p:pic>
          <p:nvPicPr>
            <p:cNvPr id="92" name="object 92"/>
            <p:cNvPicPr/>
            <p:nvPr/>
          </p:nvPicPr>
          <p:blipFill>
            <a:blip r:embed="rId50" cstate="print"/>
            <a:stretch>
              <a:fillRect/>
            </a:stretch>
          </p:blipFill>
          <p:spPr>
            <a:xfrm>
              <a:off x="2402780" y="512872"/>
              <a:ext cx="1004349" cy="1004259"/>
            </a:xfrm>
            <a:prstGeom prst="rect">
              <a:avLst/>
            </a:prstGeom>
          </p:spPr>
        </p:pic>
        <p:sp>
          <p:nvSpPr>
            <p:cNvPr id="93" name="object 93"/>
            <p:cNvSpPr/>
            <p:nvPr/>
          </p:nvSpPr>
          <p:spPr>
            <a:xfrm>
              <a:off x="2312278" y="402319"/>
              <a:ext cx="1171575" cy="1256030"/>
            </a:xfrm>
            <a:custGeom>
              <a:avLst/>
              <a:gdLst/>
              <a:ahLst/>
              <a:cxnLst/>
              <a:rect l="l" t="t" r="r" b="b"/>
              <a:pathLst>
                <a:path w="1171575" h="1256030">
                  <a:moveTo>
                    <a:pt x="1155012" y="1255437"/>
                  </a:moveTo>
                  <a:lnTo>
                    <a:pt x="584996" y="689984"/>
                  </a:lnTo>
                  <a:lnTo>
                    <a:pt x="0" y="1158926"/>
                  </a:lnTo>
                  <a:lnTo>
                    <a:pt x="523143" y="623091"/>
                  </a:lnTo>
                  <a:lnTo>
                    <a:pt x="16016" y="0"/>
                  </a:lnTo>
                  <a:lnTo>
                    <a:pt x="585741" y="565133"/>
                  </a:lnTo>
                  <a:lnTo>
                    <a:pt x="1171028" y="96510"/>
                  </a:lnTo>
                  <a:lnTo>
                    <a:pt x="647594" y="632026"/>
                  </a:lnTo>
                  <a:lnTo>
                    <a:pt x="1155012" y="1255437"/>
                  </a:lnTo>
                  <a:close/>
                </a:path>
              </a:pathLst>
            </a:custGeom>
            <a:solidFill>
              <a:srgbClr val="99FFFF">
                <a:alpha val="30198"/>
              </a:srgbClr>
            </a:solidFill>
          </p:spPr>
          <p:txBody>
            <a:bodyPr wrap="square" lIns="0" tIns="0" rIns="0" bIns="0" rtlCol="0"/>
            <a:lstStyle/>
            <a:p>
              <a:endParaRPr/>
            </a:p>
          </p:txBody>
        </p:sp>
        <p:sp>
          <p:nvSpPr>
            <p:cNvPr id="94" name="object 94"/>
            <p:cNvSpPr/>
            <p:nvPr/>
          </p:nvSpPr>
          <p:spPr>
            <a:xfrm>
              <a:off x="2765201" y="897388"/>
              <a:ext cx="265430" cy="265430"/>
            </a:xfrm>
            <a:custGeom>
              <a:avLst/>
              <a:gdLst/>
              <a:ahLst/>
              <a:cxnLst/>
              <a:rect l="l" t="t" r="r" b="b"/>
              <a:pathLst>
                <a:path w="265430" h="265430">
                  <a:moveTo>
                    <a:pt x="222237" y="231459"/>
                  </a:moveTo>
                  <a:lnTo>
                    <a:pt x="186470" y="254744"/>
                  </a:lnTo>
                  <a:lnTo>
                    <a:pt x="146692" y="265298"/>
                  </a:lnTo>
                  <a:lnTo>
                    <a:pt x="105973" y="263274"/>
                  </a:lnTo>
                  <a:lnTo>
                    <a:pt x="67384" y="248823"/>
                  </a:lnTo>
                  <a:lnTo>
                    <a:pt x="33995" y="222100"/>
                  </a:lnTo>
                  <a:lnTo>
                    <a:pt x="10637" y="186275"/>
                  </a:lnTo>
                  <a:lnTo>
                    <a:pt x="0" y="146466"/>
                  </a:lnTo>
                  <a:lnTo>
                    <a:pt x="1936" y="105743"/>
                  </a:lnTo>
                  <a:lnTo>
                    <a:pt x="16299" y="67177"/>
                  </a:lnTo>
                  <a:lnTo>
                    <a:pt x="42945" y="33838"/>
                  </a:lnTo>
                  <a:lnTo>
                    <a:pt x="78712" y="10553"/>
                  </a:lnTo>
                  <a:lnTo>
                    <a:pt x="118490" y="0"/>
                  </a:lnTo>
                  <a:lnTo>
                    <a:pt x="159208" y="2024"/>
                  </a:lnTo>
                  <a:lnTo>
                    <a:pt x="197797" y="16474"/>
                  </a:lnTo>
                  <a:lnTo>
                    <a:pt x="231187" y="43198"/>
                  </a:lnTo>
                  <a:lnTo>
                    <a:pt x="254544" y="79022"/>
                  </a:lnTo>
                  <a:lnTo>
                    <a:pt x="265182" y="118831"/>
                  </a:lnTo>
                  <a:lnTo>
                    <a:pt x="263246" y="159555"/>
                  </a:lnTo>
                  <a:lnTo>
                    <a:pt x="248882" y="198121"/>
                  </a:lnTo>
                  <a:lnTo>
                    <a:pt x="222237" y="231459"/>
                  </a:lnTo>
                  <a:close/>
                </a:path>
              </a:pathLst>
            </a:custGeom>
            <a:solidFill>
              <a:srgbClr val="FF99FF">
                <a:alpha val="10198"/>
              </a:srgbClr>
            </a:solidFill>
          </p:spPr>
          <p:txBody>
            <a:bodyPr wrap="square" lIns="0" tIns="0" rIns="0" bIns="0" rtlCol="0"/>
            <a:lstStyle/>
            <a:p>
              <a:endParaRPr/>
            </a:p>
          </p:txBody>
        </p:sp>
        <p:pic>
          <p:nvPicPr>
            <p:cNvPr id="95" name="object 95"/>
            <p:cNvPicPr/>
            <p:nvPr/>
          </p:nvPicPr>
          <p:blipFill>
            <a:blip r:embed="rId51" cstate="print"/>
            <a:stretch>
              <a:fillRect/>
            </a:stretch>
          </p:blipFill>
          <p:spPr>
            <a:xfrm>
              <a:off x="2810495" y="942713"/>
              <a:ext cx="174001" cy="174009"/>
            </a:xfrm>
            <a:prstGeom prst="rect">
              <a:avLst/>
            </a:prstGeom>
          </p:spPr>
        </p:pic>
        <p:sp>
          <p:nvSpPr>
            <p:cNvPr id="96" name="object 96"/>
            <p:cNvSpPr/>
            <p:nvPr/>
          </p:nvSpPr>
          <p:spPr>
            <a:xfrm>
              <a:off x="2425552" y="523833"/>
              <a:ext cx="944880" cy="1012190"/>
            </a:xfrm>
            <a:custGeom>
              <a:avLst/>
              <a:gdLst/>
              <a:ahLst/>
              <a:cxnLst/>
              <a:rect l="l" t="t" r="r" b="b"/>
              <a:pathLst>
                <a:path w="944879" h="1012190">
                  <a:moveTo>
                    <a:pt x="931204" y="1012088"/>
                  </a:moveTo>
                  <a:lnTo>
                    <a:pt x="472764" y="540124"/>
                  </a:lnTo>
                  <a:lnTo>
                    <a:pt x="0" y="934644"/>
                  </a:lnTo>
                  <a:lnTo>
                    <a:pt x="438734" y="504538"/>
                  </a:lnTo>
                  <a:lnTo>
                    <a:pt x="12986" y="0"/>
                  </a:lnTo>
                  <a:lnTo>
                    <a:pt x="471715" y="472284"/>
                  </a:lnTo>
                  <a:lnTo>
                    <a:pt x="944480" y="77763"/>
                  </a:lnTo>
                  <a:lnTo>
                    <a:pt x="505746" y="507870"/>
                  </a:lnTo>
                  <a:lnTo>
                    <a:pt x="931204" y="1012088"/>
                  </a:lnTo>
                  <a:close/>
                </a:path>
              </a:pathLst>
            </a:custGeom>
            <a:solidFill>
              <a:srgbClr val="99FFFF">
                <a:alpha val="30198"/>
              </a:srgbClr>
            </a:solidFill>
          </p:spPr>
          <p:txBody>
            <a:bodyPr wrap="square" lIns="0" tIns="0" rIns="0" bIns="0" rtlCol="0"/>
            <a:lstStyle/>
            <a:p>
              <a:endParaRPr/>
            </a:p>
          </p:txBody>
        </p:sp>
        <p:sp>
          <p:nvSpPr>
            <p:cNvPr id="97" name="object 97"/>
            <p:cNvSpPr/>
            <p:nvPr/>
          </p:nvSpPr>
          <p:spPr>
            <a:xfrm>
              <a:off x="2645718" y="759827"/>
              <a:ext cx="504190" cy="541020"/>
            </a:xfrm>
            <a:custGeom>
              <a:avLst/>
              <a:gdLst/>
              <a:ahLst/>
              <a:cxnLst/>
              <a:rect l="l" t="t" r="r" b="b"/>
              <a:pathLst>
                <a:path w="504189" h="541019">
                  <a:moveTo>
                    <a:pt x="497222" y="540420"/>
                  </a:moveTo>
                  <a:lnTo>
                    <a:pt x="251146" y="283293"/>
                  </a:lnTo>
                  <a:lnTo>
                    <a:pt x="0" y="498904"/>
                  </a:lnTo>
                  <a:lnTo>
                    <a:pt x="239019" y="268644"/>
                  </a:lnTo>
                  <a:lnTo>
                    <a:pt x="6926" y="0"/>
                  </a:lnTo>
                  <a:lnTo>
                    <a:pt x="252711" y="256806"/>
                  </a:lnTo>
                  <a:lnTo>
                    <a:pt x="504148" y="41515"/>
                  </a:lnTo>
                  <a:lnTo>
                    <a:pt x="265128" y="271775"/>
                  </a:lnTo>
                  <a:lnTo>
                    <a:pt x="497222" y="540420"/>
                  </a:lnTo>
                  <a:close/>
                </a:path>
              </a:pathLst>
            </a:custGeom>
            <a:solidFill>
              <a:srgbClr val="FFFFFF"/>
            </a:solidFill>
          </p:spPr>
          <p:txBody>
            <a:bodyPr wrap="square" lIns="0" tIns="0" rIns="0" bIns="0" rtlCol="0"/>
            <a:lstStyle/>
            <a:p>
              <a:endParaRPr/>
            </a:p>
          </p:txBody>
        </p:sp>
        <p:pic>
          <p:nvPicPr>
            <p:cNvPr id="98" name="object 98"/>
            <p:cNvPicPr/>
            <p:nvPr/>
          </p:nvPicPr>
          <p:blipFill>
            <a:blip r:embed="rId52" cstate="print"/>
            <a:stretch>
              <a:fillRect/>
            </a:stretch>
          </p:blipFill>
          <p:spPr>
            <a:xfrm>
              <a:off x="2799196" y="931227"/>
              <a:ext cx="197192" cy="197621"/>
            </a:xfrm>
            <a:prstGeom prst="rect">
              <a:avLst/>
            </a:prstGeom>
          </p:spPr>
        </p:pic>
        <p:sp>
          <p:nvSpPr>
            <p:cNvPr id="99" name="object 99"/>
            <p:cNvSpPr/>
            <p:nvPr/>
          </p:nvSpPr>
          <p:spPr>
            <a:xfrm>
              <a:off x="2644333" y="776504"/>
              <a:ext cx="507365" cy="507365"/>
            </a:xfrm>
            <a:custGeom>
              <a:avLst/>
              <a:gdLst/>
              <a:ahLst/>
              <a:cxnLst/>
              <a:rect l="l" t="t" r="r" b="b"/>
              <a:pathLst>
                <a:path w="507364" h="507365">
                  <a:moveTo>
                    <a:pt x="424047" y="441560"/>
                  </a:moveTo>
                  <a:lnTo>
                    <a:pt x="387555" y="469150"/>
                  </a:lnTo>
                  <a:lnTo>
                    <a:pt x="347884" y="489231"/>
                  </a:lnTo>
                  <a:lnTo>
                    <a:pt x="306042" y="501853"/>
                  </a:lnTo>
                  <a:lnTo>
                    <a:pt x="263037" y="507066"/>
                  </a:lnTo>
                  <a:lnTo>
                    <a:pt x="219877" y="504920"/>
                  </a:lnTo>
                  <a:lnTo>
                    <a:pt x="177569" y="495465"/>
                  </a:lnTo>
                  <a:lnTo>
                    <a:pt x="137121" y="478752"/>
                  </a:lnTo>
                  <a:lnTo>
                    <a:pt x="99542" y="454830"/>
                  </a:lnTo>
                  <a:lnTo>
                    <a:pt x="65839" y="423751"/>
                  </a:lnTo>
                  <a:lnTo>
                    <a:pt x="38176" y="387191"/>
                  </a:lnTo>
                  <a:lnTo>
                    <a:pt x="18014" y="347468"/>
                  </a:lnTo>
                  <a:lnTo>
                    <a:pt x="5304" y="305590"/>
                  </a:lnTo>
                  <a:lnTo>
                    <a:pt x="0" y="262564"/>
                  </a:lnTo>
                  <a:lnTo>
                    <a:pt x="2052" y="219399"/>
                  </a:lnTo>
                  <a:lnTo>
                    <a:pt x="11413" y="177103"/>
                  </a:lnTo>
                  <a:lnTo>
                    <a:pt x="28035" y="136683"/>
                  </a:lnTo>
                  <a:lnTo>
                    <a:pt x="51870" y="99148"/>
                  </a:lnTo>
                  <a:lnTo>
                    <a:pt x="82871" y="65505"/>
                  </a:lnTo>
                  <a:lnTo>
                    <a:pt x="119363" y="37915"/>
                  </a:lnTo>
                  <a:lnTo>
                    <a:pt x="159034" y="17834"/>
                  </a:lnTo>
                  <a:lnTo>
                    <a:pt x="200876" y="5212"/>
                  </a:lnTo>
                  <a:lnTo>
                    <a:pt x="243881" y="0"/>
                  </a:lnTo>
                  <a:lnTo>
                    <a:pt x="287041" y="2145"/>
                  </a:lnTo>
                  <a:lnTo>
                    <a:pt x="329349" y="11600"/>
                  </a:lnTo>
                  <a:lnTo>
                    <a:pt x="369796" y="28313"/>
                  </a:lnTo>
                  <a:lnTo>
                    <a:pt x="407376" y="52235"/>
                  </a:lnTo>
                  <a:lnTo>
                    <a:pt x="441079" y="83314"/>
                  </a:lnTo>
                  <a:lnTo>
                    <a:pt x="468742" y="119874"/>
                  </a:lnTo>
                  <a:lnTo>
                    <a:pt x="488904" y="159597"/>
                  </a:lnTo>
                  <a:lnTo>
                    <a:pt x="501614" y="201475"/>
                  </a:lnTo>
                  <a:lnTo>
                    <a:pt x="506918" y="244501"/>
                  </a:lnTo>
                  <a:lnTo>
                    <a:pt x="504866" y="287666"/>
                  </a:lnTo>
                  <a:lnTo>
                    <a:pt x="495505" y="329962"/>
                  </a:lnTo>
                  <a:lnTo>
                    <a:pt x="478883" y="370382"/>
                  </a:lnTo>
                  <a:lnTo>
                    <a:pt x="455048" y="407917"/>
                  </a:lnTo>
                  <a:lnTo>
                    <a:pt x="424047" y="441560"/>
                  </a:lnTo>
                  <a:close/>
                </a:path>
              </a:pathLst>
            </a:custGeom>
            <a:solidFill>
              <a:srgbClr val="99FFFF">
                <a:alpha val="10198"/>
              </a:srgbClr>
            </a:solidFill>
          </p:spPr>
          <p:txBody>
            <a:bodyPr wrap="square" lIns="0" tIns="0" rIns="0" bIns="0" rtlCol="0"/>
            <a:lstStyle/>
            <a:p>
              <a:endParaRPr/>
            </a:p>
          </p:txBody>
        </p:sp>
        <p:pic>
          <p:nvPicPr>
            <p:cNvPr id="100" name="object 100"/>
            <p:cNvPicPr/>
            <p:nvPr/>
          </p:nvPicPr>
          <p:blipFill>
            <a:blip r:embed="rId53" cstate="print"/>
            <a:stretch>
              <a:fillRect/>
            </a:stretch>
          </p:blipFill>
          <p:spPr>
            <a:xfrm>
              <a:off x="2334098" y="443737"/>
              <a:ext cx="2405829" cy="1446074"/>
            </a:xfrm>
            <a:prstGeom prst="rect">
              <a:avLst/>
            </a:prstGeom>
          </p:spPr>
        </p:pic>
        <p:sp>
          <p:nvSpPr>
            <p:cNvPr id="101" name="object 101"/>
            <p:cNvSpPr/>
            <p:nvPr/>
          </p:nvSpPr>
          <p:spPr>
            <a:xfrm>
              <a:off x="3169276" y="297999"/>
              <a:ext cx="1738630" cy="1861820"/>
            </a:xfrm>
            <a:custGeom>
              <a:avLst/>
              <a:gdLst/>
              <a:ahLst/>
              <a:cxnLst/>
              <a:rect l="l" t="t" r="r" b="b"/>
              <a:pathLst>
                <a:path w="1738629" h="1861820">
                  <a:moveTo>
                    <a:pt x="1540331" y="1861272"/>
                  </a:moveTo>
                  <a:lnTo>
                    <a:pt x="858914" y="1014367"/>
                  </a:lnTo>
                  <a:lnTo>
                    <a:pt x="0" y="1557487"/>
                  </a:lnTo>
                  <a:lnTo>
                    <a:pt x="785815" y="915017"/>
                  </a:lnTo>
                  <a:lnTo>
                    <a:pt x="197832" y="0"/>
                  </a:lnTo>
                  <a:lnTo>
                    <a:pt x="878907" y="846430"/>
                  </a:lnTo>
                  <a:lnTo>
                    <a:pt x="1738163" y="303784"/>
                  </a:lnTo>
                  <a:lnTo>
                    <a:pt x="952006" y="945780"/>
                  </a:lnTo>
                  <a:lnTo>
                    <a:pt x="1540331" y="1861272"/>
                  </a:lnTo>
                  <a:close/>
                </a:path>
              </a:pathLst>
            </a:custGeom>
            <a:solidFill>
              <a:srgbClr val="99FFFF">
                <a:alpha val="14685"/>
              </a:srgbClr>
            </a:solidFill>
          </p:spPr>
          <p:txBody>
            <a:bodyPr wrap="square" lIns="0" tIns="0" rIns="0" bIns="0" rtlCol="0"/>
            <a:lstStyle/>
            <a:p>
              <a:endParaRPr/>
            </a:p>
          </p:txBody>
        </p:sp>
        <p:sp>
          <p:nvSpPr>
            <p:cNvPr id="102" name="object 102"/>
            <p:cNvSpPr/>
            <p:nvPr/>
          </p:nvSpPr>
          <p:spPr>
            <a:xfrm>
              <a:off x="3858574" y="1048777"/>
              <a:ext cx="360045" cy="360045"/>
            </a:xfrm>
            <a:custGeom>
              <a:avLst/>
              <a:gdLst/>
              <a:ahLst/>
              <a:cxnLst/>
              <a:rect l="l" t="t" r="r" b="b"/>
              <a:pathLst>
                <a:path w="360045" h="360044">
                  <a:moveTo>
                    <a:pt x="285447" y="326351"/>
                  </a:moveTo>
                  <a:lnTo>
                    <a:pt x="242719" y="349231"/>
                  </a:lnTo>
                  <a:lnTo>
                    <a:pt x="197110" y="359715"/>
                  </a:lnTo>
                  <a:lnTo>
                    <a:pt x="150999" y="358189"/>
                  </a:lnTo>
                  <a:lnTo>
                    <a:pt x="106764" y="345039"/>
                  </a:lnTo>
                  <a:lnTo>
                    <a:pt x="66784" y="320652"/>
                  </a:lnTo>
                  <a:lnTo>
                    <a:pt x="33437" y="285414"/>
                  </a:lnTo>
                  <a:lnTo>
                    <a:pt x="10524" y="242652"/>
                  </a:lnTo>
                  <a:lnTo>
                    <a:pt x="0" y="197018"/>
                  </a:lnTo>
                  <a:lnTo>
                    <a:pt x="1481" y="150894"/>
                  </a:lnTo>
                  <a:lnTo>
                    <a:pt x="14585" y="106657"/>
                  </a:lnTo>
                  <a:lnTo>
                    <a:pt x="38926" y="66688"/>
                  </a:lnTo>
                  <a:lnTo>
                    <a:pt x="74121" y="33364"/>
                  </a:lnTo>
                  <a:lnTo>
                    <a:pt x="116849" y="10483"/>
                  </a:lnTo>
                  <a:lnTo>
                    <a:pt x="162458" y="0"/>
                  </a:lnTo>
                  <a:lnTo>
                    <a:pt x="208569" y="1526"/>
                  </a:lnTo>
                  <a:lnTo>
                    <a:pt x="252804" y="14675"/>
                  </a:lnTo>
                  <a:lnTo>
                    <a:pt x="292784" y="39062"/>
                  </a:lnTo>
                  <a:lnTo>
                    <a:pt x="326131" y="74300"/>
                  </a:lnTo>
                  <a:lnTo>
                    <a:pt x="349045" y="117063"/>
                  </a:lnTo>
                  <a:lnTo>
                    <a:pt x="359569" y="162696"/>
                  </a:lnTo>
                  <a:lnTo>
                    <a:pt x="358087" y="208821"/>
                  </a:lnTo>
                  <a:lnTo>
                    <a:pt x="344983" y="253057"/>
                  </a:lnTo>
                  <a:lnTo>
                    <a:pt x="320642" y="293027"/>
                  </a:lnTo>
                  <a:lnTo>
                    <a:pt x="285447" y="326351"/>
                  </a:lnTo>
                  <a:close/>
                </a:path>
              </a:pathLst>
            </a:custGeom>
            <a:solidFill>
              <a:srgbClr val="FF99FF">
                <a:alpha val="4959"/>
              </a:srgbClr>
            </a:solidFill>
          </p:spPr>
          <p:txBody>
            <a:bodyPr wrap="square" lIns="0" tIns="0" rIns="0" bIns="0" rtlCol="0"/>
            <a:lstStyle/>
            <a:p>
              <a:endParaRPr/>
            </a:p>
          </p:txBody>
        </p:sp>
        <p:pic>
          <p:nvPicPr>
            <p:cNvPr id="103" name="object 103"/>
            <p:cNvPicPr/>
            <p:nvPr/>
          </p:nvPicPr>
          <p:blipFill>
            <a:blip r:embed="rId54" cstate="print"/>
            <a:stretch>
              <a:fillRect/>
            </a:stretch>
          </p:blipFill>
          <p:spPr>
            <a:xfrm>
              <a:off x="3921519" y="1111694"/>
              <a:ext cx="232945" cy="232933"/>
            </a:xfrm>
            <a:prstGeom prst="rect">
              <a:avLst/>
            </a:prstGeom>
          </p:spPr>
        </p:pic>
        <p:sp>
          <p:nvSpPr>
            <p:cNvPr id="104" name="object 104"/>
            <p:cNvSpPr/>
            <p:nvPr/>
          </p:nvSpPr>
          <p:spPr>
            <a:xfrm>
              <a:off x="3337410" y="478153"/>
              <a:ext cx="1402080" cy="1500505"/>
            </a:xfrm>
            <a:custGeom>
              <a:avLst/>
              <a:gdLst/>
              <a:ahLst/>
              <a:cxnLst/>
              <a:rect l="l" t="t" r="r" b="b"/>
              <a:pathLst>
                <a:path w="1402079" h="1500505">
                  <a:moveTo>
                    <a:pt x="1241914" y="1500490"/>
                  </a:moveTo>
                  <a:lnTo>
                    <a:pt x="696496" y="796217"/>
                  </a:lnTo>
                  <a:lnTo>
                    <a:pt x="0" y="1256062"/>
                  </a:lnTo>
                  <a:lnTo>
                    <a:pt x="656092" y="743195"/>
                  </a:lnTo>
                  <a:lnTo>
                    <a:pt x="159640" y="0"/>
                  </a:lnTo>
                  <a:lnTo>
                    <a:pt x="705401" y="704747"/>
                  </a:lnTo>
                  <a:lnTo>
                    <a:pt x="1401897" y="244901"/>
                  </a:lnTo>
                  <a:lnTo>
                    <a:pt x="745804" y="757768"/>
                  </a:lnTo>
                  <a:lnTo>
                    <a:pt x="1241914" y="1500490"/>
                  </a:lnTo>
                  <a:close/>
                </a:path>
              </a:pathLst>
            </a:custGeom>
            <a:solidFill>
              <a:srgbClr val="99FFFF">
                <a:alpha val="14685"/>
              </a:srgbClr>
            </a:solidFill>
          </p:spPr>
          <p:txBody>
            <a:bodyPr wrap="square" lIns="0" tIns="0" rIns="0" bIns="0" rtlCol="0"/>
            <a:lstStyle/>
            <a:p>
              <a:endParaRPr/>
            </a:p>
          </p:txBody>
        </p:sp>
        <p:sp>
          <p:nvSpPr>
            <p:cNvPr id="105" name="object 105"/>
            <p:cNvSpPr/>
            <p:nvPr/>
          </p:nvSpPr>
          <p:spPr>
            <a:xfrm>
              <a:off x="3664203" y="828030"/>
              <a:ext cx="748665" cy="801370"/>
            </a:xfrm>
            <a:custGeom>
              <a:avLst/>
              <a:gdLst/>
              <a:ahLst/>
              <a:cxnLst/>
              <a:rect l="l" t="t" r="r" b="b"/>
              <a:pathLst>
                <a:path w="748664" h="801369">
                  <a:moveTo>
                    <a:pt x="663103" y="801209"/>
                  </a:moveTo>
                  <a:lnTo>
                    <a:pt x="370916" y="418076"/>
                  </a:lnTo>
                  <a:lnTo>
                    <a:pt x="0" y="670475"/>
                  </a:lnTo>
                  <a:lnTo>
                    <a:pt x="356818" y="396533"/>
                  </a:lnTo>
                  <a:lnTo>
                    <a:pt x="85206" y="0"/>
                  </a:lnTo>
                  <a:lnTo>
                    <a:pt x="377051" y="382659"/>
                  </a:lnTo>
                  <a:lnTo>
                    <a:pt x="748310" y="130734"/>
                  </a:lnTo>
                  <a:lnTo>
                    <a:pt x="391492" y="404676"/>
                  </a:lnTo>
                  <a:lnTo>
                    <a:pt x="663103" y="801209"/>
                  </a:lnTo>
                  <a:close/>
                </a:path>
              </a:pathLst>
            </a:custGeom>
            <a:solidFill>
              <a:srgbClr val="FFFFFF">
                <a:alpha val="48629"/>
              </a:srgbClr>
            </a:solidFill>
          </p:spPr>
          <p:txBody>
            <a:bodyPr wrap="square" lIns="0" tIns="0" rIns="0" bIns="0" rtlCol="0"/>
            <a:lstStyle/>
            <a:p>
              <a:endParaRPr/>
            </a:p>
          </p:txBody>
        </p:sp>
        <p:pic>
          <p:nvPicPr>
            <p:cNvPr id="106" name="object 106"/>
            <p:cNvPicPr/>
            <p:nvPr/>
          </p:nvPicPr>
          <p:blipFill>
            <a:blip r:embed="rId55" cstate="print"/>
            <a:stretch>
              <a:fillRect/>
            </a:stretch>
          </p:blipFill>
          <p:spPr>
            <a:xfrm>
              <a:off x="3953509" y="1143762"/>
              <a:ext cx="169697" cy="169746"/>
            </a:xfrm>
            <a:prstGeom prst="rect">
              <a:avLst/>
            </a:prstGeom>
          </p:spPr>
        </p:pic>
        <p:sp>
          <p:nvSpPr>
            <p:cNvPr id="107" name="object 107"/>
            <p:cNvSpPr/>
            <p:nvPr/>
          </p:nvSpPr>
          <p:spPr>
            <a:xfrm>
              <a:off x="3892004" y="1082153"/>
              <a:ext cx="292735" cy="293370"/>
            </a:xfrm>
            <a:custGeom>
              <a:avLst/>
              <a:gdLst/>
              <a:ahLst/>
              <a:cxnLst/>
              <a:rect l="l" t="t" r="r" b="b"/>
              <a:pathLst>
                <a:path w="292735" h="293369">
                  <a:moveTo>
                    <a:pt x="292696" y="40932"/>
                  </a:moveTo>
                  <a:lnTo>
                    <a:pt x="273735" y="38989"/>
                  </a:lnTo>
                  <a:lnTo>
                    <a:pt x="236334" y="53378"/>
                  </a:lnTo>
                  <a:lnTo>
                    <a:pt x="185826" y="81432"/>
                  </a:lnTo>
                  <a:lnTo>
                    <a:pt x="153314" y="103174"/>
                  </a:lnTo>
                  <a:lnTo>
                    <a:pt x="129146" y="72097"/>
                  </a:lnTo>
                  <a:lnTo>
                    <a:pt x="89941" y="29603"/>
                  </a:lnTo>
                  <a:lnTo>
                    <a:pt x="59042" y="4229"/>
                  </a:lnTo>
                  <a:lnTo>
                    <a:pt x="40690" y="0"/>
                  </a:lnTo>
                  <a:lnTo>
                    <a:pt x="38912" y="18745"/>
                  </a:lnTo>
                  <a:lnTo>
                    <a:pt x="53238" y="56083"/>
                  </a:lnTo>
                  <a:lnTo>
                    <a:pt x="81191" y="106692"/>
                  </a:lnTo>
                  <a:lnTo>
                    <a:pt x="103060" y="139471"/>
                  </a:lnTo>
                  <a:lnTo>
                    <a:pt x="72009" y="163626"/>
                  </a:lnTo>
                  <a:lnTo>
                    <a:pt x="29552" y="202806"/>
                  </a:lnTo>
                  <a:lnTo>
                    <a:pt x="4216" y="233692"/>
                  </a:lnTo>
                  <a:lnTo>
                    <a:pt x="0" y="252044"/>
                  </a:lnTo>
                  <a:lnTo>
                    <a:pt x="18770" y="253720"/>
                  </a:lnTo>
                  <a:lnTo>
                    <a:pt x="56108" y="239242"/>
                  </a:lnTo>
                  <a:lnTo>
                    <a:pt x="106680" y="211277"/>
                  </a:lnTo>
                  <a:lnTo>
                    <a:pt x="139280" y="189699"/>
                  </a:lnTo>
                  <a:lnTo>
                    <a:pt x="163550" y="220878"/>
                  </a:lnTo>
                  <a:lnTo>
                    <a:pt x="202755" y="263372"/>
                  </a:lnTo>
                  <a:lnTo>
                    <a:pt x="233654" y="288747"/>
                  </a:lnTo>
                  <a:lnTo>
                    <a:pt x="252006" y="292976"/>
                  </a:lnTo>
                  <a:lnTo>
                    <a:pt x="253936" y="274027"/>
                  </a:lnTo>
                  <a:lnTo>
                    <a:pt x="239509" y="236588"/>
                  </a:lnTo>
                  <a:lnTo>
                    <a:pt x="211429" y="186042"/>
                  </a:lnTo>
                  <a:lnTo>
                    <a:pt x="189649" y="153504"/>
                  </a:lnTo>
                  <a:lnTo>
                    <a:pt x="220687" y="129349"/>
                  </a:lnTo>
                  <a:lnTo>
                    <a:pt x="263144" y="90170"/>
                  </a:lnTo>
                  <a:lnTo>
                    <a:pt x="288480" y="59283"/>
                  </a:lnTo>
                  <a:lnTo>
                    <a:pt x="292696" y="40932"/>
                  </a:lnTo>
                  <a:close/>
                </a:path>
              </a:pathLst>
            </a:custGeom>
            <a:solidFill>
              <a:srgbClr val="FFFFFF">
                <a:alpha val="26696"/>
              </a:srgbClr>
            </a:solidFill>
          </p:spPr>
          <p:txBody>
            <a:bodyPr wrap="square" lIns="0" tIns="0" rIns="0" bIns="0" rtlCol="0"/>
            <a:lstStyle/>
            <a:p>
              <a:endParaRPr/>
            </a:p>
          </p:txBody>
        </p:sp>
        <p:sp>
          <p:nvSpPr>
            <p:cNvPr id="108" name="object 108"/>
            <p:cNvSpPr/>
            <p:nvPr/>
          </p:nvSpPr>
          <p:spPr>
            <a:xfrm>
              <a:off x="3694959" y="885137"/>
              <a:ext cx="687070" cy="687070"/>
            </a:xfrm>
            <a:custGeom>
              <a:avLst/>
              <a:gdLst/>
              <a:ahLst/>
              <a:cxnLst/>
              <a:rect l="l" t="t" r="r" b="b"/>
              <a:pathLst>
                <a:path w="687070" h="687069">
                  <a:moveTo>
                    <a:pt x="544466" y="622261"/>
                  </a:moveTo>
                  <a:lnTo>
                    <a:pt x="504818" y="646993"/>
                  </a:lnTo>
                  <a:lnTo>
                    <a:pt x="463215" y="665740"/>
                  </a:lnTo>
                  <a:lnTo>
                    <a:pt x="420227" y="678595"/>
                  </a:lnTo>
                  <a:lnTo>
                    <a:pt x="376423" y="685648"/>
                  </a:lnTo>
                  <a:lnTo>
                    <a:pt x="332372" y="686994"/>
                  </a:lnTo>
                  <a:lnTo>
                    <a:pt x="288644" y="682725"/>
                  </a:lnTo>
                  <a:lnTo>
                    <a:pt x="245806" y="672933"/>
                  </a:lnTo>
                  <a:lnTo>
                    <a:pt x="204430" y="657710"/>
                  </a:lnTo>
                  <a:lnTo>
                    <a:pt x="165083" y="637149"/>
                  </a:lnTo>
                  <a:lnTo>
                    <a:pt x="128335" y="611342"/>
                  </a:lnTo>
                  <a:lnTo>
                    <a:pt x="94756" y="580383"/>
                  </a:lnTo>
                  <a:lnTo>
                    <a:pt x="64914" y="544363"/>
                  </a:lnTo>
                  <a:lnTo>
                    <a:pt x="40152" y="504679"/>
                  </a:lnTo>
                  <a:lnTo>
                    <a:pt x="21371" y="463045"/>
                  </a:lnTo>
                  <a:lnTo>
                    <a:pt x="8480" y="420031"/>
                  </a:lnTo>
                  <a:lnTo>
                    <a:pt x="1387" y="376206"/>
                  </a:lnTo>
                  <a:lnTo>
                    <a:pt x="0" y="332140"/>
                  </a:lnTo>
                  <a:lnTo>
                    <a:pt x="4226" y="288402"/>
                  </a:lnTo>
                  <a:lnTo>
                    <a:pt x="13975" y="245560"/>
                  </a:lnTo>
                  <a:lnTo>
                    <a:pt x="29153" y="204185"/>
                  </a:lnTo>
                  <a:lnTo>
                    <a:pt x="49670" y="164845"/>
                  </a:lnTo>
                  <a:lnTo>
                    <a:pt x="75434" y="128111"/>
                  </a:lnTo>
                  <a:lnTo>
                    <a:pt x="106352" y="94550"/>
                  </a:lnTo>
                  <a:lnTo>
                    <a:pt x="142332" y="64733"/>
                  </a:lnTo>
                  <a:lnTo>
                    <a:pt x="181980" y="40001"/>
                  </a:lnTo>
                  <a:lnTo>
                    <a:pt x="223583" y="21254"/>
                  </a:lnTo>
                  <a:lnTo>
                    <a:pt x="266571" y="8399"/>
                  </a:lnTo>
                  <a:lnTo>
                    <a:pt x="310375" y="1345"/>
                  </a:lnTo>
                  <a:lnTo>
                    <a:pt x="354426" y="0"/>
                  </a:lnTo>
                  <a:lnTo>
                    <a:pt x="398155" y="4269"/>
                  </a:lnTo>
                  <a:lnTo>
                    <a:pt x="440992" y="14061"/>
                  </a:lnTo>
                  <a:lnTo>
                    <a:pt x="482368" y="29284"/>
                  </a:lnTo>
                  <a:lnTo>
                    <a:pt x="521715" y="49845"/>
                  </a:lnTo>
                  <a:lnTo>
                    <a:pt x="558463" y="75651"/>
                  </a:lnTo>
                  <a:lnTo>
                    <a:pt x="592042" y="106611"/>
                  </a:lnTo>
                  <a:lnTo>
                    <a:pt x="621884" y="142631"/>
                  </a:lnTo>
                  <a:lnTo>
                    <a:pt x="646646" y="182315"/>
                  </a:lnTo>
                  <a:lnTo>
                    <a:pt x="665427" y="223949"/>
                  </a:lnTo>
                  <a:lnTo>
                    <a:pt x="678318" y="266963"/>
                  </a:lnTo>
                  <a:lnTo>
                    <a:pt x="685411" y="310787"/>
                  </a:lnTo>
                  <a:lnTo>
                    <a:pt x="686799" y="354854"/>
                  </a:lnTo>
                  <a:lnTo>
                    <a:pt x="682572" y="398592"/>
                  </a:lnTo>
                  <a:lnTo>
                    <a:pt x="672824" y="441434"/>
                  </a:lnTo>
                  <a:lnTo>
                    <a:pt x="657645" y="482809"/>
                  </a:lnTo>
                  <a:lnTo>
                    <a:pt x="637128" y="522149"/>
                  </a:lnTo>
                  <a:lnTo>
                    <a:pt x="611364" y="558883"/>
                  </a:lnTo>
                  <a:lnTo>
                    <a:pt x="580447" y="592444"/>
                  </a:lnTo>
                  <a:lnTo>
                    <a:pt x="544466" y="622261"/>
                  </a:lnTo>
                  <a:close/>
                </a:path>
              </a:pathLst>
            </a:custGeom>
            <a:solidFill>
              <a:srgbClr val="99FFFF">
                <a:alpha val="4959"/>
              </a:srgbClr>
            </a:solidFill>
          </p:spPr>
          <p:txBody>
            <a:bodyPr wrap="square" lIns="0" tIns="0" rIns="0" bIns="0" rtlCol="0"/>
            <a:lstStyle/>
            <a:p>
              <a:endParaRPr/>
            </a:p>
          </p:txBody>
        </p:sp>
        <p:pic>
          <p:nvPicPr>
            <p:cNvPr id="109" name="object 109"/>
            <p:cNvPicPr/>
            <p:nvPr/>
          </p:nvPicPr>
          <p:blipFill>
            <a:blip r:embed="rId56" cstate="print"/>
            <a:stretch>
              <a:fillRect/>
            </a:stretch>
          </p:blipFill>
          <p:spPr>
            <a:xfrm>
              <a:off x="3264395" y="431569"/>
              <a:ext cx="1566157" cy="1549755"/>
            </a:xfrm>
            <a:prstGeom prst="rect">
              <a:avLst/>
            </a:prstGeom>
          </p:spPr>
        </p:pic>
        <p:pic>
          <p:nvPicPr>
            <p:cNvPr id="110" name="object 110"/>
            <p:cNvPicPr/>
            <p:nvPr/>
          </p:nvPicPr>
          <p:blipFill>
            <a:blip r:embed="rId57" cstate="print"/>
            <a:stretch>
              <a:fillRect/>
            </a:stretch>
          </p:blipFill>
          <p:spPr>
            <a:xfrm>
              <a:off x="798446" y="2185999"/>
              <a:ext cx="4781549" cy="6438899"/>
            </a:xfrm>
            <a:prstGeom prst="rect">
              <a:avLst/>
            </a:prstGeom>
          </p:spPr>
        </p:pic>
      </p:grpSp>
      <p:pic>
        <p:nvPicPr>
          <p:cNvPr id="111" name="object 111"/>
          <p:cNvPicPr/>
          <p:nvPr/>
        </p:nvPicPr>
        <p:blipFill>
          <a:blip r:embed="rId58" cstate="print"/>
          <a:stretch>
            <a:fillRect/>
          </a:stretch>
        </p:blipFill>
        <p:spPr>
          <a:xfrm>
            <a:off x="6590434" y="2185999"/>
            <a:ext cx="4810124" cy="6419849"/>
          </a:xfrm>
          <a:prstGeom prst="rect">
            <a:avLst/>
          </a:prstGeom>
        </p:spPr>
      </p:pic>
      <p:pic>
        <p:nvPicPr>
          <p:cNvPr id="112" name="object 112"/>
          <p:cNvPicPr/>
          <p:nvPr/>
        </p:nvPicPr>
        <p:blipFill>
          <a:blip r:embed="rId59" cstate="print"/>
          <a:stretch>
            <a:fillRect/>
          </a:stretch>
        </p:blipFill>
        <p:spPr>
          <a:xfrm>
            <a:off x="12553622" y="2185999"/>
            <a:ext cx="4371974" cy="6419849"/>
          </a:xfrm>
          <a:prstGeom prst="rect">
            <a:avLst/>
          </a:prstGeom>
        </p:spPr>
      </p:pic>
      <p:pic>
        <p:nvPicPr>
          <p:cNvPr id="113" name="object 113"/>
          <p:cNvPicPr/>
          <p:nvPr/>
        </p:nvPicPr>
        <p:blipFill>
          <a:blip r:embed="rId60" cstate="print"/>
          <a:stretch>
            <a:fillRect/>
          </a:stretch>
        </p:blipFill>
        <p:spPr>
          <a:xfrm>
            <a:off x="6281927" y="3"/>
            <a:ext cx="5117591" cy="24871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6" y="-140895"/>
            <a:ext cx="18288000" cy="10287000"/>
            <a:chOff x="0" y="0"/>
            <a:chExt cx="18288000" cy="10287000"/>
          </a:xfrm>
        </p:grpSpPr>
        <p:pic>
          <p:nvPicPr>
            <p:cNvPr id="3" name="object 3"/>
            <p:cNvPicPr/>
            <p:nvPr/>
          </p:nvPicPr>
          <p:blipFill>
            <a:blip r:embed="rId2" cstate="print"/>
            <a:stretch>
              <a:fillRect/>
            </a:stretch>
          </p:blipFill>
          <p:spPr>
            <a:xfrm>
              <a:off x="15082271" y="7374292"/>
              <a:ext cx="3205727" cy="2912706"/>
            </a:xfrm>
            <a:prstGeom prst="rect">
              <a:avLst/>
            </a:prstGeom>
          </p:spPr>
        </p:pic>
        <p:pic>
          <p:nvPicPr>
            <p:cNvPr id="4" name="object 4"/>
            <p:cNvPicPr/>
            <p:nvPr/>
          </p:nvPicPr>
          <p:blipFill>
            <a:blip r:embed="rId3" cstate="print"/>
            <a:stretch>
              <a:fillRect/>
            </a:stretch>
          </p:blipFill>
          <p:spPr>
            <a:xfrm>
              <a:off x="13916358" y="9049459"/>
              <a:ext cx="4371641" cy="1107439"/>
            </a:xfrm>
            <a:prstGeom prst="rect">
              <a:avLst/>
            </a:prstGeom>
          </p:spPr>
        </p:pic>
        <p:sp>
          <p:nvSpPr>
            <p:cNvPr id="5" name="object 5"/>
            <p:cNvSpPr/>
            <p:nvPr/>
          </p:nvSpPr>
          <p:spPr>
            <a:xfrm>
              <a:off x="14348027" y="9412360"/>
              <a:ext cx="3940175" cy="678815"/>
            </a:xfrm>
            <a:custGeom>
              <a:avLst/>
              <a:gdLst/>
              <a:ahLst/>
              <a:cxnLst/>
              <a:rect l="l" t="t" r="r" b="b"/>
              <a:pathLst>
                <a:path w="3940175" h="678815">
                  <a:moveTo>
                    <a:pt x="3167306" y="306757"/>
                  </a:moveTo>
                  <a:lnTo>
                    <a:pt x="2765269" y="306757"/>
                  </a:lnTo>
                  <a:lnTo>
                    <a:pt x="2801744" y="300484"/>
                  </a:lnTo>
                  <a:lnTo>
                    <a:pt x="2839005" y="282575"/>
                  </a:lnTo>
                  <a:lnTo>
                    <a:pt x="2879651" y="252813"/>
                  </a:lnTo>
                  <a:lnTo>
                    <a:pt x="2926281" y="210984"/>
                  </a:lnTo>
                  <a:lnTo>
                    <a:pt x="2981496" y="156868"/>
                  </a:lnTo>
                  <a:lnTo>
                    <a:pt x="3011015" y="129693"/>
                  </a:lnTo>
                  <a:lnTo>
                    <a:pt x="3043154" y="104594"/>
                  </a:lnTo>
                  <a:lnTo>
                    <a:pt x="3077808" y="81750"/>
                  </a:lnTo>
                  <a:lnTo>
                    <a:pt x="3114873" y="61340"/>
                  </a:lnTo>
                  <a:lnTo>
                    <a:pt x="3154244" y="43542"/>
                  </a:lnTo>
                  <a:lnTo>
                    <a:pt x="3195817" y="28536"/>
                  </a:lnTo>
                  <a:lnTo>
                    <a:pt x="3239487" y="16500"/>
                  </a:lnTo>
                  <a:lnTo>
                    <a:pt x="3285149" y="7613"/>
                  </a:lnTo>
                  <a:lnTo>
                    <a:pt x="3332699" y="2053"/>
                  </a:lnTo>
                  <a:lnTo>
                    <a:pt x="3382033" y="0"/>
                  </a:lnTo>
                  <a:lnTo>
                    <a:pt x="3433045" y="1631"/>
                  </a:lnTo>
                  <a:lnTo>
                    <a:pt x="3485632" y="7127"/>
                  </a:lnTo>
                  <a:lnTo>
                    <a:pt x="3539688" y="16665"/>
                  </a:lnTo>
                  <a:lnTo>
                    <a:pt x="3595109" y="30425"/>
                  </a:lnTo>
                  <a:lnTo>
                    <a:pt x="3711843" y="68332"/>
                  </a:lnTo>
                  <a:lnTo>
                    <a:pt x="3769779" y="83257"/>
                  </a:lnTo>
                  <a:lnTo>
                    <a:pt x="3825380" y="93507"/>
                  </a:lnTo>
                  <a:lnTo>
                    <a:pt x="3878425" y="99231"/>
                  </a:lnTo>
                  <a:lnTo>
                    <a:pt x="3928695" y="100578"/>
                  </a:lnTo>
                  <a:lnTo>
                    <a:pt x="3939971" y="100578"/>
                  </a:lnTo>
                  <a:lnTo>
                    <a:pt x="3939971" y="150777"/>
                  </a:lnTo>
                  <a:lnTo>
                    <a:pt x="3393658" y="150777"/>
                  </a:lnTo>
                  <a:lnTo>
                    <a:pt x="3361134" y="153416"/>
                  </a:lnTo>
                  <a:lnTo>
                    <a:pt x="3301148" y="172238"/>
                  </a:lnTo>
                  <a:lnTo>
                    <a:pt x="3247756" y="212557"/>
                  </a:lnTo>
                  <a:lnTo>
                    <a:pt x="3218543" y="244464"/>
                  </a:lnTo>
                  <a:lnTo>
                    <a:pt x="3190265" y="278037"/>
                  </a:lnTo>
                  <a:lnTo>
                    <a:pt x="3167306" y="306757"/>
                  </a:lnTo>
                  <a:close/>
                </a:path>
                <a:path w="3940175" h="678815">
                  <a:moveTo>
                    <a:pt x="3939971" y="100578"/>
                  </a:moveTo>
                  <a:lnTo>
                    <a:pt x="3928695" y="100578"/>
                  </a:lnTo>
                  <a:lnTo>
                    <a:pt x="3939971" y="99891"/>
                  </a:lnTo>
                  <a:lnTo>
                    <a:pt x="3939971" y="100578"/>
                  </a:lnTo>
                  <a:close/>
                </a:path>
                <a:path w="3940175" h="678815">
                  <a:moveTo>
                    <a:pt x="2091135" y="370697"/>
                  </a:moveTo>
                  <a:lnTo>
                    <a:pt x="1588615" y="370697"/>
                  </a:lnTo>
                  <a:lnTo>
                    <a:pt x="1655735" y="365996"/>
                  </a:lnTo>
                  <a:lnTo>
                    <a:pt x="1716016" y="356879"/>
                  </a:lnTo>
                  <a:lnTo>
                    <a:pt x="1770147" y="343983"/>
                  </a:lnTo>
                  <a:lnTo>
                    <a:pt x="1818814" y="327946"/>
                  </a:lnTo>
                  <a:lnTo>
                    <a:pt x="1862707" y="309407"/>
                  </a:lnTo>
                  <a:lnTo>
                    <a:pt x="1902513" y="289003"/>
                  </a:lnTo>
                  <a:lnTo>
                    <a:pt x="1938920" y="267373"/>
                  </a:lnTo>
                  <a:lnTo>
                    <a:pt x="1972617" y="245154"/>
                  </a:lnTo>
                  <a:lnTo>
                    <a:pt x="2034630" y="201503"/>
                  </a:lnTo>
                  <a:lnTo>
                    <a:pt x="2064322" y="181347"/>
                  </a:lnTo>
                  <a:lnTo>
                    <a:pt x="2124518" y="147563"/>
                  </a:lnTo>
                  <a:lnTo>
                    <a:pt x="2199215" y="126466"/>
                  </a:lnTo>
                  <a:lnTo>
                    <a:pt x="2245059" y="125056"/>
                  </a:lnTo>
                  <a:lnTo>
                    <a:pt x="2293084" y="129942"/>
                  </a:lnTo>
                  <a:lnTo>
                    <a:pt x="2342448" y="140082"/>
                  </a:lnTo>
                  <a:lnTo>
                    <a:pt x="2392307" y="154432"/>
                  </a:lnTo>
                  <a:lnTo>
                    <a:pt x="2441816" y="171951"/>
                  </a:lnTo>
                  <a:lnTo>
                    <a:pt x="2490131" y="191597"/>
                  </a:lnTo>
                  <a:lnTo>
                    <a:pt x="2536410" y="212328"/>
                  </a:lnTo>
                  <a:lnTo>
                    <a:pt x="2579807" y="233102"/>
                  </a:lnTo>
                  <a:lnTo>
                    <a:pt x="2657369" y="271986"/>
                  </a:lnTo>
                  <a:lnTo>
                    <a:pt x="2263568" y="271986"/>
                  </a:lnTo>
                  <a:lnTo>
                    <a:pt x="2235588" y="272890"/>
                  </a:lnTo>
                  <a:lnTo>
                    <a:pt x="2207802" y="281212"/>
                  </a:lnTo>
                  <a:lnTo>
                    <a:pt x="2179619" y="297638"/>
                  </a:lnTo>
                  <a:lnTo>
                    <a:pt x="2158679" y="313859"/>
                  </a:lnTo>
                  <a:lnTo>
                    <a:pt x="2134593" y="333771"/>
                  </a:lnTo>
                  <a:lnTo>
                    <a:pt x="2091135" y="370697"/>
                  </a:lnTo>
                  <a:close/>
                </a:path>
                <a:path w="3940175" h="678815">
                  <a:moveTo>
                    <a:pt x="3939971" y="272309"/>
                  </a:moveTo>
                  <a:lnTo>
                    <a:pt x="3869939" y="261118"/>
                  </a:lnTo>
                  <a:lnTo>
                    <a:pt x="3817236" y="249973"/>
                  </a:lnTo>
                  <a:lnTo>
                    <a:pt x="3766484" y="237506"/>
                  </a:lnTo>
                  <a:lnTo>
                    <a:pt x="3717659" y="224231"/>
                  </a:lnTo>
                  <a:lnTo>
                    <a:pt x="3582517" y="184713"/>
                  </a:lnTo>
                  <a:lnTo>
                    <a:pt x="3541169" y="173359"/>
                  </a:lnTo>
                  <a:lnTo>
                    <a:pt x="3501633" y="163774"/>
                  </a:lnTo>
                  <a:lnTo>
                    <a:pt x="3463884" y="156471"/>
                  </a:lnTo>
                  <a:lnTo>
                    <a:pt x="3427900" y="151968"/>
                  </a:lnTo>
                  <a:lnTo>
                    <a:pt x="3393658" y="150777"/>
                  </a:lnTo>
                  <a:lnTo>
                    <a:pt x="3939971" y="150777"/>
                  </a:lnTo>
                  <a:lnTo>
                    <a:pt x="3939971" y="272309"/>
                  </a:lnTo>
                  <a:close/>
                </a:path>
                <a:path w="3940175" h="678815">
                  <a:moveTo>
                    <a:pt x="2820013" y="564008"/>
                  </a:moveTo>
                  <a:lnTo>
                    <a:pt x="2777923" y="557525"/>
                  </a:lnTo>
                  <a:lnTo>
                    <a:pt x="2732772" y="543213"/>
                  </a:lnTo>
                  <a:lnTo>
                    <a:pt x="2684275" y="520394"/>
                  </a:lnTo>
                  <a:lnTo>
                    <a:pt x="2621798" y="484755"/>
                  </a:lnTo>
                  <a:lnTo>
                    <a:pt x="2565433" y="449690"/>
                  </a:lnTo>
                  <a:lnTo>
                    <a:pt x="2514590" y="415885"/>
                  </a:lnTo>
                  <a:lnTo>
                    <a:pt x="2427100" y="354788"/>
                  </a:lnTo>
                  <a:lnTo>
                    <a:pt x="2389270" y="328866"/>
                  </a:lnTo>
                  <a:lnTo>
                    <a:pt x="2354593" y="306940"/>
                  </a:lnTo>
                  <a:lnTo>
                    <a:pt x="2322479" y="289695"/>
                  </a:lnTo>
                  <a:lnTo>
                    <a:pt x="2292334" y="277816"/>
                  </a:lnTo>
                  <a:lnTo>
                    <a:pt x="2263568" y="271986"/>
                  </a:lnTo>
                  <a:lnTo>
                    <a:pt x="2657369" y="271986"/>
                  </a:lnTo>
                  <a:lnTo>
                    <a:pt x="2684275" y="285263"/>
                  </a:lnTo>
                  <a:lnTo>
                    <a:pt x="2726979" y="301611"/>
                  </a:lnTo>
                  <a:lnTo>
                    <a:pt x="2765269" y="306757"/>
                  </a:lnTo>
                  <a:lnTo>
                    <a:pt x="3167306" y="306757"/>
                  </a:lnTo>
                  <a:lnTo>
                    <a:pt x="3162637" y="312597"/>
                  </a:lnTo>
                  <a:lnTo>
                    <a:pt x="3127961" y="356879"/>
                  </a:lnTo>
                  <a:lnTo>
                    <a:pt x="3080802" y="415426"/>
                  </a:lnTo>
                  <a:lnTo>
                    <a:pt x="3052921" y="447157"/>
                  </a:lnTo>
                  <a:lnTo>
                    <a:pt x="3024264" y="476485"/>
                  </a:lnTo>
                  <a:lnTo>
                    <a:pt x="2994543" y="502731"/>
                  </a:lnTo>
                  <a:lnTo>
                    <a:pt x="2963475" y="525218"/>
                  </a:lnTo>
                  <a:lnTo>
                    <a:pt x="2896153" y="556201"/>
                  </a:lnTo>
                  <a:lnTo>
                    <a:pt x="2859328" y="563341"/>
                  </a:lnTo>
                  <a:lnTo>
                    <a:pt x="2820013" y="564008"/>
                  </a:lnTo>
                  <a:close/>
                </a:path>
                <a:path w="3940175" h="678815">
                  <a:moveTo>
                    <a:pt x="1910817" y="511113"/>
                  </a:moveTo>
                  <a:lnTo>
                    <a:pt x="927266" y="511113"/>
                  </a:lnTo>
                  <a:lnTo>
                    <a:pt x="957689" y="506818"/>
                  </a:lnTo>
                  <a:lnTo>
                    <a:pt x="985924" y="499012"/>
                  </a:lnTo>
                  <a:lnTo>
                    <a:pt x="1012962" y="488352"/>
                  </a:lnTo>
                  <a:lnTo>
                    <a:pt x="1039789" y="475493"/>
                  </a:lnTo>
                  <a:lnTo>
                    <a:pt x="1096768" y="445804"/>
                  </a:lnTo>
                  <a:lnTo>
                    <a:pt x="1128897" y="430286"/>
                  </a:lnTo>
                  <a:lnTo>
                    <a:pt x="1164769" y="415195"/>
                  </a:lnTo>
                  <a:lnTo>
                    <a:pt x="1205373" y="401186"/>
                  </a:lnTo>
                  <a:lnTo>
                    <a:pt x="1251697" y="388915"/>
                  </a:lnTo>
                  <a:lnTo>
                    <a:pt x="1304731" y="379039"/>
                  </a:lnTo>
                  <a:lnTo>
                    <a:pt x="1365461" y="372215"/>
                  </a:lnTo>
                  <a:lnTo>
                    <a:pt x="1434878" y="369097"/>
                  </a:lnTo>
                  <a:lnTo>
                    <a:pt x="1513968" y="370343"/>
                  </a:lnTo>
                  <a:lnTo>
                    <a:pt x="2091135" y="370697"/>
                  </a:lnTo>
                  <a:lnTo>
                    <a:pt x="2045195" y="409353"/>
                  </a:lnTo>
                  <a:lnTo>
                    <a:pt x="2010259" y="437733"/>
                  </a:lnTo>
                  <a:lnTo>
                    <a:pt x="1973045" y="466657"/>
                  </a:lnTo>
                  <a:lnTo>
                    <a:pt x="1933725" y="495495"/>
                  </a:lnTo>
                  <a:lnTo>
                    <a:pt x="1910817" y="511113"/>
                  </a:lnTo>
                  <a:close/>
                </a:path>
                <a:path w="3940175" h="678815">
                  <a:moveTo>
                    <a:pt x="1898400" y="519577"/>
                  </a:moveTo>
                  <a:lnTo>
                    <a:pt x="140269" y="519577"/>
                  </a:lnTo>
                  <a:lnTo>
                    <a:pt x="178307" y="517461"/>
                  </a:lnTo>
                  <a:lnTo>
                    <a:pt x="215176" y="511113"/>
                  </a:lnTo>
                  <a:lnTo>
                    <a:pt x="252786" y="500866"/>
                  </a:lnTo>
                  <a:lnTo>
                    <a:pt x="293053" y="487055"/>
                  </a:lnTo>
                  <a:lnTo>
                    <a:pt x="389210" y="450078"/>
                  </a:lnTo>
                  <a:lnTo>
                    <a:pt x="448927" y="427579"/>
                  </a:lnTo>
                  <a:lnTo>
                    <a:pt x="505252" y="411952"/>
                  </a:lnTo>
                  <a:lnTo>
                    <a:pt x="557251" y="406806"/>
                  </a:lnTo>
                  <a:lnTo>
                    <a:pt x="605510" y="410195"/>
                  </a:lnTo>
                  <a:lnTo>
                    <a:pt x="650614" y="420173"/>
                  </a:lnTo>
                  <a:lnTo>
                    <a:pt x="693151" y="434797"/>
                  </a:lnTo>
                  <a:lnTo>
                    <a:pt x="733705" y="452118"/>
                  </a:lnTo>
                  <a:lnTo>
                    <a:pt x="772864" y="470193"/>
                  </a:lnTo>
                  <a:lnTo>
                    <a:pt x="811213" y="487076"/>
                  </a:lnTo>
                  <a:lnTo>
                    <a:pt x="849340" y="500820"/>
                  </a:lnTo>
                  <a:lnTo>
                    <a:pt x="887828" y="509481"/>
                  </a:lnTo>
                  <a:lnTo>
                    <a:pt x="927266" y="511113"/>
                  </a:lnTo>
                  <a:lnTo>
                    <a:pt x="1910817" y="511113"/>
                  </a:lnTo>
                  <a:lnTo>
                    <a:pt x="1898400" y="519577"/>
                  </a:lnTo>
                  <a:close/>
                </a:path>
                <a:path w="3940175" h="678815">
                  <a:moveTo>
                    <a:pt x="299813" y="611252"/>
                  </a:moveTo>
                  <a:lnTo>
                    <a:pt x="252328" y="607022"/>
                  </a:lnTo>
                  <a:lnTo>
                    <a:pt x="205229" y="598537"/>
                  </a:lnTo>
                  <a:lnTo>
                    <a:pt x="159217" y="585938"/>
                  </a:lnTo>
                  <a:lnTo>
                    <a:pt x="114989" y="569364"/>
                  </a:lnTo>
                  <a:lnTo>
                    <a:pt x="73244" y="548955"/>
                  </a:lnTo>
                  <a:lnTo>
                    <a:pt x="34681" y="524851"/>
                  </a:lnTo>
                  <a:lnTo>
                    <a:pt x="0" y="497190"/>
                  </a:lnTo>
                  <a:lnTo>
                    <a:pt x="53029" y="509776"/>
                  </a:lnTo>
                  <a:lnTo>
                    <a:pt x="99147" y="517127"/>
                  </a:lnTo>
                  <a:lnTo>
                    <a:pt x="140269" y="519577"/>
                  </a:lnTo>
                  <a:lnTo>
                    <a:pt x="1898400" y="519577"/>
                  </a:lnTo>
                  <a:lnTo>
                    <a:pt x="1892472" y="523619"/>
                  </a:lnTo>
                  <a:lnTo>
                    <a:pt x="1881549" y="530420"/>
                  </a:lnTo>
                  <a:lnTo>
                    <a:pt x="631594" y="530420"/>
                  </a:lnTo>
                  <a:lnTo>
                    <a:pt x="599888" y="530965"/>
                  </a:lnTo>
                  <a:lnTo>
                    <a:pt x="563023" y="541582"/>
                  </a:lnTo>
                  <a:lnTo>
                    <a:pt x="479649" y="582842"/>
                  </a:lnTo>
                  <a:lnTo>
                    <a:pt x="437604" y="597024"/>
                  </a:lnTo>
                  <a:lnTo>
                    <a:pt x="393150" y="606393"/>
                  </a:lnTo>
                  <a:lnTo>
                    <a:pt x="346987" y="611089"/>
                  </a:lnTo>
                  <a:lnTo>
                    <a:pt x="299813" y="611252"/>
                  </a:lnTo>
                  <a:close/>
                </a:path>
                <a:path w="3940175" h="678815">
                  <a:moveTo>
                    <a:pt x="941249" y="678761"/>
                  </a:moveTo>
                  <a:lnTo>
                    <a:pt x="881138" y="671940"/>
                  </a:lnTo>
                  <a:lnTo>
                    <a:pt x="797004" y="628402"/>
                  </a:lnTo>
                  <a:lnTo>
                    <a:pt x="754978" y="600174"/>
                  </a:lnTo>
                  <a:lnTo>
                    <a:pt x="719832" y="574822"/>
                  </a:lnTo>
                  <a:lnTo>
                    <a:pt x="689158" y="553787"/>
                  </a:lnTo>
                  <a:lnTo>
                    <a:pt x="660548" y="538507"/>
                  </a:lnTo>
                  <a:lnTo>
                    <a:pt x="631594" y="530420"/>
                  </a:lnTo>
                  <a:lnTo>
                    <a:pt x="1881549" y="530420"/>
                  </a:lnTo>
                  <a:lnTo>
                    <a:pt x="1849460" y="550399"/>
                  </a:lnTo>
                  <a:lnTo>
                    <a:pt x="1804863" y="575207"/>
                  </a:lnTo>
                  <a:lnTo>
                    <a:pt x="1760148" y="596787"/>
                  </a:lnTo>
                  <a:lnTo>
                    <a:pt x="1245306" y="596787"/>
                  </a:lnTo>
                  <a:lnTo>
                    <a:pt x="1200407" y="599343"/>
                  </a:lnTo>
                  <a:lnTo>
                    <a:pt x="1159758" y="606276"/>
                  </a:lnTo>
                  <a:lnTo>
                    <a:pt x="1122727" y="616414"/>
                  </a:lnTo>
                  <a:lnTo>
                    <a:pt x="1057002" y="641604"/>
                  </a:lnTo>
                  <a:lnTo>
                    <a:pt x="1027047" y="654307"/>
                  </a:lnTo>
                  <a:lnTo>
                    <a:pt x="998190" y="665518"/>
                  </a:lnTo>
                  <a:lnTo>
                    <a:pt x="969800" y="674060"/>
                  </a:lnTo>
                  <a:lnTo>
                    <a:pt x="941249" y="678761"/>
                  </a:lnTo>
                  <a:close/>
                </a:path>
                <a:path w="3940175" h="678815">
                  <a:moveTo>
                    <a:pt x="1564158" y="647626"/>
                  </a:moveTo>
                  <a:lnTo>
                    <a:pt x="1513686" y="647382"/>
                  </a:lnTo>
                  <a:lnTo>
                    <a:pt x="1462842" y="640760"/>
                  </a:lnTo>
                  <a:lnTo>
                    <a:pt x="1411799" y="627131"/>
                  </a:lnTo>
                  <a:lnTo>
                    <a:pt x="1350371" y="609507"/>
                  </a:lnTo>
                  <a:lnTo>
                    <a:pt x="1295084" y="599783"/>
                  </a:lnTo>
                  <a:lnTo>
                    <a:pt x="1245306" y="596787"/>
                  </a:lnTo>
                  <a:lnTo>
                    <a:pt x="1760148" y="596787"/>
                  </a:lnTo>
                  <a:lnTo>
                    <a:pt x="1758854" y="597412"/>
                  </a:lnTo>
                  <a:lnTo>
                    <a:pt x="1711513" y="616414"/>
                  </a:lnTo>
                  <a:lnTo>
                    <a:pt x="1663290" y="631498"/>
                  </a:lnTo>
                  <a:lnTo>
                    <a:pt x="1614084" y="642122"/>
                  </a:lnTo>
                  <a:lnTo>
                    <a:pt x="1564158" y="647626"/>
                  </a:lnTo>
                  <a:close/>
                </a:path>
              </a:pathLst>
            </a:custGeom>
            <a:solidFill>
              <a:srgbClr val="FF99FF">
                <a:alpha val="7998"/>
              </a:srgbClr>
            </a:solidFill>
          </p:spPr>
          <p:txBody>
            <a:bodyPr wrap="square" lIns="0" tIns="0" rIns="0" bIns="0" rtlCol="0"/>
            <a:lstStyle/>
            <a:p>
              <a:endParaRPr/>
            </a:p>
          </p:txBody>
        </p:sp>
        <p:sp>
          <p:nvSpPr>
            <p:cNvPr id="6" name="object 6"/>
            <p:cNvSpPr/>
            <p:nvPr/>
          </p:nvSpPr>
          <p:spPr>
            <a:xfrm>
              <a:off x="15295418" y="7373986"/>
              <a:ext cx="2271395" cy="986790"/>
            </a:xfrm>
            <a:custGeom>
              <a:avLst/>
              <a:gdLst/>
              <a:ahLst/>
              <a:cxnLst/>
              <a:rect l="l" t="t" r="r" b="b"/>
              <a:pathLst>
                <a:path w="2271394" h="986790">
                  <a:moveTo>
                    <a:pt x="457010" y="986559"/>
                  </a:moveTo>
                  <a:lnTo>
                    <a:pt x="412083" y="986464"/>
                  </a:lnTo>
                  <a:lnTo>
                    <a:pt x="364576" y="982536"/>
                  </a:lnTo>
                  <a:lnTo>
                    <a:pt x="314248" y="974725"/>
                  </a:lnTo>
                  <a:lnTo>
                    <a:pt x="250980" y="963059"/>
                  </a:lnTo>
                  <a:lnTo>
                    <a:pt x="192528" y="953068"/>
                  </a:lnTo>
                  <a:lnTo>
                    <a:pt x="138548" y="945140"/>
                  </a:lnTo>
                  <a:lnTo>
                    <a:pt x="88696" y="939661"/>
                  </a:lnTo>
                  <a:lnTo>
                    <a:pt x="42627" y="937019"/>
                  </a:lnTo>
                  <a:lnTo>
                    <a:pt x="0" y="937599"/>
                  </a:lnTo>
                  <a:lnTo>
                    <a:pt x="24844" y="892910"/>
                  </a:lnTo>
                  <a:lnTo>
                    <a:pt x="51072" y="848880"/>
                  </a:lnTo>
                  <a:lnTo>
                    <a:pt x="78675" y="805518"/>
                  </a:lnTo>
                  <a:lnTo>
                    <a:pt x="107643" y="762834"/>
                  </a:lnTo>
                  <a:lnTo>
                    <a:pt x="137967" y="720837"/>
                  </a:lnTo>
                  <a:lnTo>
                    <a:pt x="169638" y="679536"/>
                  </a:lnTo>
                  <a:lnTo>
                    <a:pt x="202647" y="638940"/>
                  </a:lnTo>
                  <a:lnTo>
                    <a:pt x="236984" y="599059"/>
                  </a:lnTo>
                  <a:lnTo>
                    <a:pt x="272639" y="559902"/>
                  </a:lnTo>
                  <a:lnTo>
                    <a:pt x="309604" y="521478"/>
                  </a:lnTo>
                  <a:lnTo>
                    <a:pt x="346189" y="486030"/>
                  </a:lnTo>
                  <a:lnTo>
                    <a:pt x="383519" y="451829"/>
                  </a:lnTo>
                  <a:lnTo>
                    <a:pt x="421568" y="418874"/>
                  </a:lnTo>
                  <a:lnTo>
                    <a:pt x="460309" y="387166"/>
                  </a:lnTo>
                  <a:lnTo>
                    <a:pt x="499716" y="356705"/>
                  </a:lnTo>
                  <a:lnTo>
                    <a:pt x="539762" y="327491"/>
                  </a:lnTo>
                  <a:lnTo>
                    <a:pt x="580420" y="299524"/>
                  </a:lnTo>
                  <a:lnTo>
                    <a:pt x="621663" y="272805"/>
                  </a:lnTo>
                  <a:lnTo>
                    <a:pt x="663465" y="247332"/>
                  </a:lnTo>
                  <a:lnTo>
                    <a:pt x="705799" y="223107"/>
                  </a:lnTo>
                  <a:lnTo>
                    <a:pt x="748639" y="200130"/>
                  </a:lnTo>
                  <a:lnTo>
                    <a:pt x="791957" y="178401"/>
                  </a:lnTo>
                  <a:lnTo>
                    <a:pt x="835726" y="157919"/>
                  </a:lnTo>
                  <a:lnTo>
                    <a:pt x="879921" y="138685"/>
                  </a:lnTo>
                  <a:lnTo>
                    <a:pt x="924514" y="120699"/>
                  </a:lnTo>
                  <a:lnTo>
                    <a:pt x="969479" y="103962"/>
                  </a:lnTo>
                  <a:lnTo>
                    <a:pt x="1014789" y="88472"/>
                  </a:lnTo>
                  <a:lnTo>
                    <a:pt x="1060418" y="74231"/>
                  </a:lnTo>
                  <a:lnTo>
                    <a:pt x="1106337" y="61238"/>
                  </a:lnTo>
                  <a:lnTo>
                    <a:pt x="1152522" y="49494"/>
                  </a:lnTo>
                  <a:lnTo>
                    <a:pt x="1198945" y="38999"/>
                  </a:lnTo>
                  <a:lnTo>
                    <a:pt x="1245579" y="29752"/>
                  </a:lnTo>
                  <a:lnTo>
                    <a:pt x="1292398" y="21754"/>
                  </a:lnTo>
                  <a:lnTo>
                    <a:pt x="1339375" y="15005"/>
                  </a:lnTo>
                  <a:lnTo>
                    <a:pt x="1386483" y="9505"/>
                  </a:lnTo>
                  <a:lnTo>
                    <a:pt x="1433696" y="5255"/>
                  </a:lnTo>
                  <a:lnTo>
                    <a:pt x="1480986" y="2254"/>
                  </a:lnTo>
                  <a:lnTo>
                    <a:pt x="1528328" y="502"/>
                  </a:lnTo>
                  <a:lnTo>
                    <a:pt x="1575694" y="0"/>
                  </a:lnTo>
                  <a:lnTo>
                    <a:pt x="1623058" y="747"/>
                  </a:lnTo>
                  <a:lnTo>
                    <a:pt x="1670393" y="2744"/>
                  </a:lnTo>
                  <a:lnTo>
                    <a:pt x="1717672" y="5991"/>
                  </a:lnTo>
                  <a:lnTo>
                    <a:pt x="1764869" y="10488"/>
                  </a:lnTo>
                  <a:lnTo>
                    <a:pt x="1811956" y="16235"/>
                  </a:lnTo>
                  <a:lnTo>
                    <a:pt x="1858908" y="23232"/>
                  </a:lnTo>
                  <a:lnTo>
                    <a:pt x="1905697" y="31480"/>
                  </a:lnTo>
                  <a:lnTo>
                    <a:pt x="1952297" y="40978"/>
                  </a:lnTo>
                  <a:lnTo>
                    <a:pt x="1998681" y="51726"/>
                  </a:lnTo>
                  <a:lnTo>
                    <a:pt x="2044822" y="63725"/>
                  </a:lnTo>
                  <a:lnTo>
                    <a:pt x="2090694" y="76975"/>
                  </a:lnTo>
                  <a:lnTo>
                    <a:pt x="2136269" y="91475"/>
                  </a:lnTo>
                  <a:lnTo>
                    <a:pt x="2181522" y="107227"/>
                  </a:lnTo>
                  <a:lnTo>
                    <a:pt x="2226425" y="124230"/>
                  </a:lnTo>
                  <a:lnTo>
                    <a:pt x="2270952" y="142483"/>
                  </a:lnTo>
                  <a:lnTo>
                    <a:pt x="2257891" y="185114"/>
                  </a:lnTo>
                  <a:lnTo>
                    <a:pt x="2240475" y="225679"/>
                  </a:lnTo>
                  <a:lnTo>
                    <a:pt x="2218271" y="263705"/>
                  </a:lnTo>
                  <a:lnTo>
                    <a:pt x="2190842" y="298722"/>
                  </a:lnTo>
                  <a:lnTo>
                    <a:pt x="2157753" y="330259"/>
                  </a:lnTo>
                  <a:lnTo>
                    <a:pt x="2118568" y="357843"/>
                  </a:lnTo>
                  <a:lnTo>
                    <a:pt x="2072853" y="381005"/>
                  </a:lnTo>
                  <a:lnTo>
                    <a:pt x="2020172" y="399272"/>
                  </a:lnTo>
                  <a:lnTo>
                    <a:pt x="1969401" y="411206"/>
                  </a:lnTo>
                  <a:lnTo>
                    <a:pt x="1919927" y="419416"/>
                  </a:lnTo>
                  <a:lnTo>
                    <a:pt x="1871721" y="424273"/>
                  </a:lnTo>
                  <a:lnTo>
                    <a:pt x="1824755" y="426152"/>
                  </a:lnTo>
                  <a:lnTo>
                    <a:pt x="1779001" y="425428"/>
                  </a:lnTo>
                  <a:lnTo>
                    <a:pt x="1734431" y="422473"/>
                  </a:lnTo>
                  <a:lnTo>
                    <a:pt x="1691016" y="417663"/>
                  </a:lnTo>
                  <a:lnTo>
                    <a:pt x="1648727" y="411370"/>
                  </a:lnTo>
                  <a:lnTo>
                    <a:pt x="1607537" y="403970"/>
                  </a:lnTo>
                  <a:lnTo>
                    <a:pt x="1567418" y="395835"/>
                  </a:lnTo>
                  <a:lnTo>
                    <a:pt x="1453197" y="370765"/>
                  </a:lnTo>
                  <a:lnTo>
                    <a:pt x="1417076" y="363432"/>
                  </a:lnTo>
                  <a:lnTo>
                    <a:pt x="1381883" y="357235"/>
                  </a:lnTo>
                  <a:lnTo>
                    <a:pt x="1347590" y="352548"/>
                  </a:lnTo>
                  <a:lnTo>
                    <a:pt x="1314169" y="349744"/>
                  </a:lnTo>
                  <a:lnTo>
                    <a:pt x="1281592" y="349197"/>
                  </a:lnTo>
                  <a:lnTo>
                    <a:pt x="1249831" y="351282"/>
                  </a:lnTo>
                  <a:lnTo>
                    <a:pt x="1188641" y="364841"/>
                  </a:lnTo>
                  <a:lnTo>
                    <a:pt x="1130372" y="393411"/>
                  </a:lnTo>
                  <a:lnTo>
                    <a:pt x="1074800" y="439986"/>
                  </a:lnTo>
                  <a:lnTo>
                    <a:pt x="1047953" y="470960"/>
                  </a:lnTo>
                  <a:lnTo>
                    <a:pt x="1021696" y="507556"/>
                  </a:lnTo>
                  <a:lnTo>
                    <a:pt x="985262" y="561990"/>
                  </a:lnTo>
                  <a:lnTo>
                    <a:pt x="950105" y="613391"/>
                  </a:lnTo>
                  <a:lnTo>
                    <a:pt x="915984" y="661710"/>
                  </a:lnTo>
                  <a:lnTo>
                    <a:pt x="882658" y="706896"/>
                  </a:lnTo>
                  <a:lnTo>
                    <a:pt x="849886" y="748899"/>
                  </a:lnTo>
                  <a:lnTo>
                    <a:pt x="817427" y="787670"/>
                  </a:lnTo>
                  <a:lnTo>
                    <a:pt x="785039" y="823157"/>
                  </a:lnTo>
                  <a:lnTo>
                    <a:pt x="752483" y="855312"/>
                  </a:lnTo>
                  <a:lnTo>
                    <a:pt x="719515" y="884084"/>
                  </a:lnTo>
                  <a:lnTo>
                    <a:pt x="685897" y="909423"/>
                  </a:lnTo>
                  <a:lnTo>
                    <a:pt x="651386" y="931279"/>
                  </a:lnTo>
                  <a:lnTo>
                    <a:pt x="615742" y="949601"/>
                  </a:lnTo>
                  <a:lnTo>
                    <a:pt x="578723" y="964341"/>
                  </a:lnTo>
                  <a:lnTo>
                    <a:pt x="540089" y="975447"/>
                  </a:lnTo>
                  <a:lnTo>
                    <a:pt x="499598" y="982869"/>
                  </a:lnTo>
                  <a:lnTo>
                    <a:pt x="457010" y="986559"/>
                  </a:lnTo>
                  <a:close/>
                </a:path>
              </a:pathLst>
            </a:custGeom>
            <a:solidFill>
              <a:srgbClr val="99FFFF">
                <a:alpha val="10038"/>
              </a:srgbClr>
            </a:solidFill>
          </p:spPr>
          <p:txBody>
            <a:bodyPr wrap="square" lIns="0" tIns="0" rIns="0" bIns="0" rtlCol="0"/>
            <a:lstStyle/>
            <a:p>
              <a:endParaRPr/>
            </a:p>
          </p:txBody>
        </p:sp>
        <p:pic>
          <p:nvPicPr>
            <p:cNvPr id="7" name="object 7"/>
            <p:cNvPicPr/>
            <p:nvPr/>
          </p:nvPicPr>
          <p:blipFill>
            <a:blip r:embed="rId4" cstate="print"/>
            <a:stretch>
              <a:fillRect/>
            </a:stretch>
          </p:blipFill>
          <p:spPr>
            <a:xfrm>
              <a:off x="0" y="5095388"/>
              <a:ext cx="3618669" cy="3749385"/>
            </a:xfrm>
            <a:prstGeom prst="rect">
              <a:avLst/>
            </a:prstGeom>
          </p:spPr>
        </p:pic>
        <p:pic>
          <p:nvPicPr>
            <p:cNvPr id="8" name="object 8"/>
            <p:cNvPicPr/>
            <p:nvPr/>
          </p:nvPicPr>
          <p:blipFill>
            <a:blip r:embed="rId5" cstate="print"/>
            <a:stretch>
              <a:fillRect/>
            </a:stretch>
          </p:blipFill>
          <p:spPr>
            <a:xfrm>
              <a:off x="132088" y="5358393"/>
              <a:ext cx="3223039" cy="3223204"/>
            </a:xfrm>
            <a:prstGeom prst="rect">
              <a:avLst/>
            </a:prstGeom>
          </p:spPr>
        </p:pic>
        <p:pic>
          <p:nvPicPr>
            <p:cNvPr id="9" name="object 9"/>
            <p:cNvPicPr/>
            <p:nvPr/>
          </p:nvPicPr>
          <p:blipFill>
            <a:blip r:embed="rId6" cstate="print"/>
            <a:stretch>
              <a:fillRect/>
            </a:stretch>
          </p:blipFill>
          <p:spPr>
            <a:xfrm>
              <a:off x="291538" y="5517721"/>
              <a:ext cx="2906557" cy="2904114"/>
            </a:xfrm>
            <a:prstGeom prst="rect">
              <a:avLst/>
            </a:prstGeom>
          </p:spPr>
        </p:pic>
        <p:pic>
          <p:nvPicPr>
            <p:cNvPr id="10" name="object 10"/>
            <p:cNvPicPr/>
            <p:nvPr/>
          </p:nvPicPr>
          <p:blipFill>
            <a:blip r:embed="rId7" cstate="print"/>
            <a:stretch>
              <a:fillRect/>
            </a:stretch>
          </p:blipFill>
          <p:spPr>
            <a:xfrm>
              <a:off x="3785134" y="6526028"/>
              <a:ext cx="378346" cy="377078"/>
            </a:xfrm>
            <a:prstGeom prst="rect">
              <a:avLst/>
            </a:prstGeom>
          </p:spPr>
        </p:pic>
        <p:pic>
          <p:nvPicPr>
            <p:cNvPr id="11" name="object 11"/>
            <p:cNvPicPr/>
            <p:nvPr/>
          </p:nvPicPr>
          <p:blipFill>
            <a:blip r:embed="rId8" cstate="print"/>
            <a:stretch>
              <a:fillRect/>
            </a:stretch>
          </p:blipFill>
          <p:spPr>
            <a:xfrm>
              <a:off x="3415659" y="6137645"/>
              <a:ext cx="131493" cy="130890"/>
            </a:xfrm>
            <a:prstGeom prst="rect">
              <a:avLst/>
            </a:prstGeom>
          </p:spPr>
        </p:pic>
        <p:pic>
          <p:nvPicPr>
            <p:cNvPr id="12" name="object 12"/>
            <p:cNvPicPr/>
            <p:nvPr/>
          </p:nvPicPr>
          <p:blipFill>
            <a:blip r:embed="rId9" cstate="print"/>
            <a:stretch>
              <a:fillRect/>
            </a:stretch>
          </p:blipFill>
          <p:spPr>
            <a:xfrm>
              <a:off x="0" y="7478782"/>
              <a:ext cx="133109" cy="261272"/>
            </a:xfrm>
            <a:prstGeom prst="rect">
              <a:avLst/>
            </a:prstGeom>
          </p:spPr>
        </p:pic>
        <p:pic>
          <p:nvPicPr>
            <p:cNvPr id="13" name="object 13"/>
            <p:cNvPicPr/>
            <p:nvPr/>
          </p:nvPicPr>
          <p:blipFill>
            <a:blip r:embed="rId10" cstate="print"/>
            <a:stretch>
              <a:fillRect/>
            </a:stretch>
          </p:blipFill>
          <p:spPr>
            <a:xfrm>
              <a:off x="391019" y="5616086"/>
              <a:ext cx="2707506" cy="2706218"/>
            </a:xfrm>
            <a:prstGeom prst="rect">
              <a:avLst/>
            </a:prstGeom>
          </p:spPr>
        </p:pic>
        <p:pic>
          <p:nvPicPr>
            <p:cNvPr id="14" name="object 14"/>
            <p:cNvPicPr/>
            <p:nvPr/>
          </p:nvPicPr>
          <p:blipFill>
            <a:blip r:embed="rId11" cstate="print"/>
            <a:stretch>
              <a:fillRect/>
            </a:stretch>
          </p:blipFill>
          <p:spPr>
            <a:xfrm>
              <a:off x="391165" y="6569950"/>
              <a:ext cx="2707504" cy="1752354"/>
            </a:xfrm>
            <a:prstGeom prst="rect">
              <a:avLst/>
            </a:prstGeom>
          </p:spPr>
        </p:pic>
        <p:pic>
          <p:nvPicPr>
            <p:cNvPr id="15" name="object 15"/>
            <p:cNvPicPr/>
            <p:nvPr/>
          </p:nvPicPr>
          <p:blipFill>
            <a:blip r:embed="rId12" cstate="print"/>
            <a:stretch>
              <a:fillRect/>
            </a:stretch>
          </p:blipFill>
          <p:spPr>
            <a:xfrm>
              <a:off x="390491" y="6762674"/>
              <a:ext cx="2705879" cy="1560516"/>
            </a:xfrm>
            <a:prstGeom prst="rect">
              <a:avLst/>
            </a:prstGeom>
          </p:spPr>
        </p:pic>
        <p:pic>
          <p:nvPicPr>
            <p:cNvPr id="16" name="object 16"/>
            <p:cNvPicPr/>
            <p:nvPr/>
          </p:nvPicPr>
          <p:blipFill>
            <a:blip r:embed="rId13" cstate="print"/>
            <a:stretch>
              <a:fillRect/>
            </a:stretch>
          </p:blipFill>
          <p:spPr>
            <a:xfrm>
              <a:off x="400596" y="7133843"/>
              <a:ext cx="2683803" cy="1188073"/>
            </a:xfrm>
            <a:prstGeom prst="rect">
              <a:avLst/>
            </a:prstGeom>
          </p:spPr>
        </p:pic>
        <p:sp>
          <p:nvSpPr>
            <p:cNvPr id="17" name="object 17"/>
            <p:cNvSpPr/>
            <p:nvPr/>
          </p:nvSpPr>
          <p:spPr>
            <a:xfrm>
              <a:off x="468005" y="5688686"/>
              <a:ext cx="2339340" cy="1973580"/>
            </a:xfrm>
            <a:custGeom>
              <a:avLst/>
              <a:gdLst/>
              <a:ahLst/>
              <a:cxnLst/>
              <a:rect l="l" t="t" r="r" b="b"/>
              <a:pathLst>
                <a:path w="2339340" h="1973579">
                  <a:moveTo>
                    <a:pt x="228334" y="1973570"/>
                  </a:moveTo>
                  <a:lnTo>
                    <a:pt x="186159" y="1909759"/>
                  </a:lnTo>
                  <a:lnTo>
                    <a:pt x="166351" y="1876222"/>
                  </a:lnTo>
                  <a:lnTo>
                    <a:pt x="147349" y="1841755"/>
                  </a:lnTo>
                  <a:lnTo>
                    <a:pt x="125556" y="1798978"/>
                  </a:lnTo>
                  <a:lnTo>
                    <a:pt x="105556" y="1755761"/>
                  </a:lnTo>
                  <a:lnTo>
                    <a:pt x="87334" y="1712148"/>
                  </a:lnTo>
                  <a:lnTo>
                    <a:pt x="70878" y="1668183"/>
                  </a:lnTo>
                  <a:lnTo>
                    <a:pt x="56174" y="1623910"/>
                  </a:lnTo>
                  <a:lnTo>
                    <a:pt x="43208" y="1579372"/>
                  </a:lnTo>
                  <a:lnTo>
                    <a:pt x="31967" y="1534614"/>
                  </a:lnTo>
                  <a:lnTo>
                    <a:pt x="22438" y="1489680"/>
                  </a:lnTo>
                  <a:lnTo>
                    <a:pt x="14607" y="1444614"/>
                  </a:lnTo>
                  <a:lnTo>
                    <a:pt x="8461" y="1399460"/>
                  </a:lnTo>
                  <a:lnTo>
                    <a:pt x="3987" y="1354262"/>
                  </a:lnTo>
                  <a:lnTo>
                    <a:pt x="1171" y="1309064"/>
                  </a:lnTo>
                  <a:lnTo>
                    <a:pt x="0" y="1263910"/>
                  </a:lnTo>
                  <a:lnTo>
                    <a:pt x="459" y="1218843"/>
                  </a:lnTo>
                  <a:lnTo>
                    <a:pt x="2537" y="1173909"/>
                  </a:lnTo>
                  <a:lnTo>
                    <a:pt x="6219" y="1129151"/>
                  </a:lnTo>
                  <a:lnTo>
                    <a:pt x="11492" y="1084612"/>
                  </a:lnTo>
                  <a:lnTo>
                    <a:pt x="18343" y="1040338"/>
                  </a:lnTo>
                  <a:lnTo>
                    <a:pt x="26759" y="996372"/>
                  </a:lnTo>
                  <a:lnTo>
                    <a:pt x="36725" y="952758"/>
                  </a:lnTo>
                  <a:lnTo>
                    <a:pt x="48228" y="909539"/>
                  </a:lnTo>
                  <a:lnTo>
                    <a:pt x="61256" y="866761"/>
                  </a:lnTo>
                  <a:lnTo>
                    <a:pt x="75794" y="824467"/>
                  </a:lnTo>
                  <a:lnTo>
                    <a:pt x="91829" y="782702"/>
                  </a:lnTo>
                  <a:lnTo>
                    <a:pt x="109349" y="741508"/>
                  </a:lnTo>
                  <a:lnTo>
                    <a:pt x="128339" y="700930"/>
                  </a:lnTo>
                  <a:lnTo>
                    <a:pt x="148785" y="661013"/>
                  </a:lnTo>
                  <a:lnTo>
                    <a:pt x="170676" y="621800"/>
                  </a:lnTo>
                  <a:lnTo>
                    <a:pt x="193996" y="583335"/>
                  </a:lnTo>
                  <a:lnTo>
                    <a:pt x="218734" y="545662"/>
                  </a:lnTo>
                  <a:lnTo>
                    <a:pt x="244875" y="508825"/>
                  </a:lnTo>
                  <a:lnTo>
                    <a:pt x="272406" y="472869"/>
                  </a:lnTo>
                  <a:lnTo>
                    <a:pt x="301313" y="437837"/>
                  </a:lnTo>
                  <a:lnTo>
                    <a:pt x="331584" y="403773"/>
                  </a:lnTo>
                  <a:lnTo>
                    <a:pt x="363205" y="370721"/>
                  </a:lnTo>
                  <a:lnTo>
                    <a:pt x="396161" y="338726"/>
                  </a:lnTo>
                  <a:lnTo>
                    <a:pt x="430441" y="307831"/>
                  </a:lnTo>
                  <a:lnTo>
                    <a:pt x="466031" y="278081"/>
                  </a:lnTo>
                  <a:lnTo>
                    <a:pt x="502917" y="249518"/>
                  </a:lnTo>
                  <a:lnTo>
                    <a:pt x="541085" y="222189"/>
                  </a:lnTo>
                  <a:lnTo>
                    <a:pt x="580523" y="196135"/>
                  </a:lnTo>
                  <a:lnTo>
                    <a:pt x="621217" y="171402"/>
                  </a:lnTo>
                  <a:lnTo>
                    <a:pt x="663153" y="148033"/>
                  </a:lnTo>
                  <a:lnTo>
                    <a:pt x="706152" y="126083"/>
                  </a:lnTo>
                  <a:lnTo>
                    <a:pt x="749593" y="105943"/>
                  </a:lnTo>
                  <a:lnTo>
                    <a:pt x="793431" y="87599"/>
                  </a:lnTo>
                  <a:lnTo>
                    <a:pt x="837623" y="71039"/>
                  </a:lnTo>
                  <a:lnTo>
                    <a:pt x="882123" y="56248"/>
                  </a:lnTo>
                  <a:lnTo>
                    <a:pt x="926887" y="43213"/>
                  </a:lnTo>
                  <a:lnTo>
                    <a:pt x="971871" y="31921"/>
                  </a:lnTo>
                  <a:lnTo>
                    <a:pt x="1017029" y="22357"/>
                  </a:lnTo>
                  <a:lnTo>
                    <a:pt x="1062319" y="14509"/>
                  </a:lnTo>
                  <a:lnTo>
                    <a:pt x="1107695" y="8363"/>
                  </a:lnTo>
                  <a:lnTo>
                    <a:pt x="1153112" y="3905"/>
                  </a:lnTo>
                  <a:lnTo>
                    <a:pt x="1198527" y="1122"/>
                  </a:lnTo>
                  <a:lnTo>
                    <a:pt x="1243894" y="0"/>
                  </a:lnTo>
                  <a:lnTo>
                    <a:pt x="1289170" y="525"/>
                  </a:lnTo>
                  <a:lnTo>
                    <a:pt x="1334309" y="2685"/>
                  </a:lnTo>
                  <a:lnTo>
                    <a:pt x="1379268" y="6465"/>
                  </a:lnTo>
                  <a:lnTo>
                    <a:pt x="1424002" y="11852"/>
                  </a:lnTo>
                  <a:lnTo>
                    <a:pt x="1468467" y="18833"/>
                  </a:lnTo>
                  <a:lnTo>
                    <a:pt x="1512617" y="27394"/>
                  </a:lnTo>
                  <a:lnTo>
                    <a:pt x="1556408" y="37521"/>
                  </a:lnTo>
                  <a:lnTo>
                    <a:pt x="1599797" y="49201"/>
                  </a:lnTo>
                  <a:lnTo>
                    <a:pt x="1642738" y="62420"/>
                  </a:lnTo>
                  <a:lnTo>
                    <a:pt x="1685188" y="77165"/>
                  </a:lnTo>
                  <a:lnTo>
                    <a:pt x="1727101" y="93423"/>
                  </a:lnTo>
                  <a:lnTo>
                    <a:pt x="1768433" y="111179"/>
                  </a:lnTo>
                  <a:lnTo>
                    <a:pt x="1809139" y="130420"/>
                  </a:lnTo>
                  <a:lnTo>
                    <a:pt x="1849176" y="151132"/>
                  </a:lnTo>
                  <a:lnTo>
                    <a:pt x="1888498" y="173303"/>
                  </a:lnTo>
                  <a:lnTo>
                    <a:pt x="1927062" y="196918"/>
                  </a:lnTo>
                  <a:lnTo>
                    <a:pt x="1964823" y="221964"/>
                  </a:lnTo>
                  <a:lnTo>
                    <a:pt x="2001735" y="248428"/>
                  </a:lnTo>
                  <a:lnTo>
                    <a:pt x="2037756" y="276295"/>
                  </a:lnTo>
                  <a:lnTo>
                    <a:pt x="2072840" y="305553"/>
                  </a:lnTo>
                  <a:lnTo>
                    <a:pt x="2106943" y="336188"/>
                  </a:lnTo>
                  <a:lnTo>
                    <a:pt x="2140020" y="368185"/>
                  </a:lnTo>
                  <a:lnTo>
                    <a:pt x="2172027" y="401533"/>
                  </a:lnTo>
                  <a:lnTo>
                    <a:pt x="2202920" y="436217"/>
                  </a:lnTo>
                  <a:lnTo>
                    <a:pt x="2232653" y="472223"/>
                  </a:lnTo>
                  <a:lnTo>
                    <a:pt x="2261183" y="509538"/>
                  </a:lnTo>
                  <a:lnTo>
                    <a:pt x="2288465" y="548149"/>
                  </a:lnTo>
                  <a:lnTo>
                    <a:pt x="2314455" y="588042"/>
                  </a:lnTo>
                  <a:lnTo>
                    <a:pt x="2339108" y="629203"/>
                  </a:lnTo>
                  <a:lnTo>
                    <a:pt x="2310885" y="590641"/>
                  </a:lnTo>
                  <a:lnTo>
                    <a:pt x="2281394" y="553417"/>
                  </a:lnTo>
                  <a:lnTo>
                    <a:pt x="2250681" y="517543"/>
                  </a:lnTo>
                  <a:lnTo>
                    <a:pt x="2218794" y="483036"/>
                  </a:lnTo>
                  <a:lnTo>
                    <a:pt x="2185780" y="449908"/>
                  </a:lnTo>
                  <a:lnTo>
                    <a:pt x="2151684" y="418173"/>
                  </a:lnTo>
                  <a:lnTo>
                    <a:pt x="2116553" y="387847"/>
                  </a:lnTo>
                  <a:lnTo>
                    <a:pt x="2080434" y="358942"/>
                  </a:lnTo>
                  <a:lnTo>
                    <a:pt x="2043375" y="331474"/>
                  </a:lnTo>
                  <a:lnTo>
                    <a:pt x="2005420" y="305455"/>
                  </a:lnTo>
                  <a:lnTo>
                    <a:pt x="1966618" y="280900"/>
                  </a:lnTo>
                  <a:lnTo>
                    <a:pt x="1927015" y="257824"/>
                  </a:lnTo>
                  <a:lnTo>
                    <a:pt x="1886658" y="236240"/>
                  </a:lnTo>
                  <a:lnTo>
                    <a:pt x="1845593" y="216162"/>
                  </a:lnTo>
                  <a:lnTo>
                    <a:pt x="1803866" y="197605"/>
                  </a:lnTo>
                  <a:lnTo>
                    <a:pt x="1761526" y="180582"/>
                  </a:lnTo>
                  <a:lnTo>
                    <a:pt x="1718618" y="165107"/>
                  </a:lnTo>
                  <a:lnTo>
                    <a:pt x="1675188" y="151196"/>
                  </a:lnTo>
                  <a:lnTo>
                    <a:pt x="1631285" y="138861"/>
                  </a:lnTo>
                  <a:lnTo>
                    <a:pt x="1586954" y="128117"/>
                  </a:lnTo>
                  <a:lnTo>
                    <a:pt x="1542242" y="118977"/>
                  </a:lnTo>
                  <a:lnTo>
                    <a:pt x="1497196" y="111457"/>
                  </a:lnTo>
                  <a:lnTo>
                    <a:pt x="1451862" y="105570"/>
                  </a:lnTo>
                  <a:lnTo>
                    <a:pt x="1406288" y="101330"/>
                  </a:lnTo>
                  <a:lnTo>
                    <a:pt x="1360520" y="98751"/>
                  </a:lnTo>
                  <a:lnTo>
                    <a:pt x="1314604" y="97847"/>
                  </a:lnTo>
                  <a:lnTo>
                    <a:pt x="1268587" y="98633"/>
                  </a:lnTo>
                  <a:lnTo>
                    <a:pt x="1222516" y="101122"/>
                  </a:lnTo>
                  <a:lnTo>
                    <a:pt x="1176438" y="105329"/>
                  </a:lnTo>
                  <a:lnTo>
                    <a:pt x="1130400" y="111267"/>
                  </a:lnTo>
                  <a:lnTo>
                    <a:pt x="1084447" y="118951"/>
                  </a:lnTo>
                  <a:lnTo>
                    <a:pt x="1038627" y="128395"/>
                  </a:lnTo>
                  <a:lnTo>
                    <a:pt x="992987" y="139613"/>
                  </a:lnTo>
                  <a:lnTo>
                    <a:pt x="947572" y="152618"/>
                  </a:lnTo>
                  <a:lnTo>
                    <a:pt x="902431" y="167425"/>
                  </a:lnTo>
                  <a:lnTo>
                    <a:pt x="857609" y="184049"/>
                  </a:lnTo>
                  <a:lnTo>
                    <a:pt x="813153" y="202503"/>
                  </a:lnTo>
                  <a:lnTo>
                    <a:pt x="769110" y="222801"/>
                  </a:lnTo>
                  <a:lnTo>
                    <a:pt x="725526" y="244957"/>
                  </a:lnTo>
                  <a:lnTo>
                    <a:pt x="683503" y="268299"/>
                  </a:lnTo>
                  <a:lnTo>
                    <a:pt x="642727" y="293007"/>
                  </a:lnTo>
                  <a:lnTo>
                    <a:pt x="603210" y="319037"/>
                  </a:lnTo>
                  <a:lnTo>
                    <a:pt x="564967" y="346344"/>
                  </a:lnTo>
                  <a:lnTo>
                    <a:pt x="528011" y="374885"/>
                  </a:lnTo>
                  <a:lnTo>
                    <a:pt x="492356" y="404615"/>
                  </a:lnTo>
                  <a:lnTo>
                    <a:pt x="458014" y="435491"/>
                  </a:lnTo>
                  <a:lnTo>
                    <a:pt x="424999" y="467469"/>
                  </a:lnTo>
                  <a:lnTo>
                    <a:pt x="393324" y="500504"/>
                  </a:lnTo>
                  <a:lnTo>
                    <a:pt x="363004" y="534553"/>
                  </a:lnTo>
                  <a:lnTo>
                    <a:pt x="334051" y="569571"/>
                  </a:lnTo>
                  <a:lnTo>
                    <a:pt x="306479" y="605515"/>
                  </a:lnTo>
                  <a:lnTo>
                    <a:pt x="280301" y="642340"/>
                  </a:lnTo>
                  <a:lnTo>
                    <a:pt x="255530" y="680003"/>
                  </a:lnTo>
                  <a:lnTo>
                    <a:pt x="232181" y="718459"/>
                  </a:lnTo>
                  <a:lnTo>
                    <a:pt x="210265" y="757665"/>
                  </a:lnTo>
                  <a:lnTo>
                    <a:pt x="189798" y="797576"/>
                  </a:lnTo>
                  <a:lnTo>
                    <a:pt x="170792" y="838148"/>
                  </a:lnTo>
                  <a:lnTo>
                    <a:pt x="153260" y="879338"/>
                  </a:lnTo>
                  <a:lnTo>
                    <a:pt x="137216" y="921101"/>
                  </a:lnTo>
                  <a:lnTo>
                    <a:pt x="122674" y="963394"/>
                  </a:lnTo>
                  <a:lnTo>
                    <a:pt x="109646" y="1006172"/>
                  </a:lnTo>
                  <a:lnTo>
                    <a:pt x="98147" y="1049392"/>
                  </a:lnTo>
                  <a:lnTo>
                    <a:pt x="88189" y="1093008"/>
                  </a:lnTo>
                  <a:lnTo>
                    <a:pt x="79786" y="1136978"/>
                  </a:lnTo>
                  <a:lnTo>
                    <a:pt x="72952" y="1181258"/>
                  </a:lnTo>
                  <a:lnTo>
                    <a:pt x="67699" y="1225802"/>
                  </a:lnTo>
                  <a:lnTo>
                    <a:pt x="64042" y="1270568"/>
                  </a:lnTo>
                  <a:lnTo>
                    <a:pt x="61993" y="1315511"/>
                  </a:lnTo>
                  <a:lnTo>
                    <a:pt x="61566" y="1360588"/>
                  </a:lnTo>
                  <a:lnTo>
                    <a:pt x="62775" y="1405753"/>
                  </a:lnTo>
                  <a:lnTo>
                    <a:pt x="65633" y="1450964"/>
                  </a:lnTo>
                  <a:lnTo>
                    <a:pt x="70152" y="1496176"/>
                  </a:lnTo>
                  <a:lnTo>
                    <a:pt x="76348" y="1541345"/>
                  </a:lnTo>
                  <a:lnTo>
                    <a:pt x="84232" y="1586428"/>
                  </a:lnTo>
                  <a:lnTo>
                    <a:pt x="93819" y="1631379"/>
                  </a:lnTo>
                  <a:lnTo>
                    <a:pt x="105122" y="1676156"/>
                  </a:lnTo>
                  <a:lnTo>
                    <a:pt x="118154" y="1720713"/>
                  </a:lnTo>
                  <a:lnTo>
                    <a:pt x="132929" y="1765008"/>
                  </a:lnTo>
                  <a:lnTo>
                    <a:pt x="149459" y="1808996"/>
                  </a:lnTo>
                  <a:lnTo>
                    <a:pt x="167760" y="1852633"/>
                  </a:lnTo>
                  <a:lnTo>
                    <a:pt x="187843" y="1895875"/>
                  </a:lnTo>
                  <a:lnTo>
                    <a:pt x="209722" y="1938679"/>
                  </a:lnTo>
                  <a:lnTo>
                    <a:pt x="228334" y="1973570"/>
                  </a:lnTo>
                  <a:close/>
                </a:path>
              </a:pathLst>
            </a:custGeom>
            <a:solidFill>
              <a:srgbClr val="FF99FF">
                <a:alpha val="25187"/>
              </a:srgbClr>
            </a:solidFill>
          </p:spPr>
          <p:txBody>
            <a:bodyPr wrap="square" lIns="0" tIns="0" rIns="0" bIns="0" rtlCol="0"/>
            <a:lstStyle/>
            <a:p>
              <a:endParaRPr/>
            </a:p>
          </p:txBody>
        </p:sp>
        <p:sp>
          <p:nvSpPr>
            <p:cNvPr id="18" name="object 18"/>
            <p:cNvSpPr/>
            <p:nvPr/>
          </p:nvSpPr>
          <p:spPr>
            <a:xfrm>
              <a:off x="1566931" y="6389982"/>
              <a:ext cx="1530985" cy="1932305"/>
            </a:xfrm>
            <a:custGeom>
              <a:avLst/>
              <a:gdLst/>
              <a:ahLst/>
              <a:cxnLst/>
              <a:rect l="l" t="t" r="r" b="b"/>
              <a:pathLst>
                <a:path w="1530985" h="1932304">
                  <a:moveTo>
                    <a:pt x="0" y="1920089"/>
                  </a:moveTo>
                  <a:lnTo>
                    <a:pt x="33644" y="1879760"/>
                  </a:lnTo>
                  <a:lnTo>
                    <a:pt x="62116" y="1834985"/>
                  </a:lnTo>
                  <a:lnTo>
                    <a:pt x="86537" y="1786368"/>
                  </a:lnTo>
                  <a:lnTo>
                    <a:pt x="108030" y="1734510"/>
                  </a:lnTo>
                  <a:lnTo>
                    <a:pt x="119875" y="1711869"/>
                  </a:lnTo>
                  <a:lnTo>
                    <a:pt x="156108" y="1677448"/>
                  </a:lnTo>
                  <a:lnTo>
                    <a:pt x="205902" y="1654312"/>
                  </a:lnTo>
                  <a:lnTo>
                    <a:pt x="265458" y="1638627"/>
                  </a:lnTo>
                  <a:lnTo>
                    <a:pt x="364791" y="1620678"/>
                  </a:lnTo>
                  <a:lnTo>
                    <a:pt x="398670" y="1614265"/>
                  </a:lnTo>
                  <a:lnTo>
                    <a:pt x="464730" y="1597917"/>
                  </a:lnTo>
                  <a:lnTo>
                    <a:pt x="525365" y="1573677"/>
                  </a:lnTo>
                  <a:lnTo>
                    <a:pt x="576776" y="1537710"/>
                  </a:lnTo>
                  <a:lnTo>
                    <a:pt x="615165" y="1486180"/>
                  </a:lnTo>
                  <a:lnTo>
                    <a:pt x="636737" y="1415252"/>
                  </a:lnTo>
                  <a:lnTo>
                    <a:pt x="640029" y="1371315"/>
                  </a:lnTo>
                  <a:lnTo>
                    <a:pt x="637692" y="1321089"/>
                  </a:lnTo>
                  <a:lnTo>
                    <a:pt x="633814" y="1272045"/>
                  </a:lnTo>
                  <a:lnTo>
                    <a:pt x="631956" y="1223444"/>
                  </a:lnTo>
                  <a:lnTo>
                    <a:pt x="632130" y="1175346"/>
                  </a:lnTo>
                  <a:lnTo>
                    <a:pt x="634347" y="1127810"/>
                  </a:lnTo>
                  <a:lnTo>
                    <a:pt x="638621" y="1080896"/>
                  </a:lnTo>
                  <a:lnTo>
                    <a:pt x="644962" y="1034661"/>
                  </a:lnTo>
                  <a:lnTo>
                    <a:pt x="653382" y="989167"/>
                  </a:lnTo>
                  <a:lnTo>
                    <a:pt x="663894" y="944471"/>
                  </a:lnTo>
                  <a:lnTo>
                    <a:pt x="676509" y="900633"/>
                  </a:lnTo>
                  <a:lnTo>
                    <a:pt x="691240" y="857713"/>
                  </a:lnTo>
                  <a:lnTo>
                    <a:pt x="708098" y="815769"/>
                  </a:lnTo>
                  <a:lnTo>
                    <a:pt x="727095" y="774860"/>
                  </a:lnTo>
                  <a:lnTo>
                    <a:pt x="748243" y="735047"/>
                  </a:lnTo>
                  <a:lnTo>
                    <a:pt x="771554" y="696387"/>
                  </a:lnTo>
                  <a:lnTo>
                    <a:pt x="797039" y="658941"/>
                  </a:lnTo>
                  <a:lnTo>
                    <a:pt x="824712" y="622768"/>
                  </a:lnTo>
                  <a:lnTo>
                    <a:pt x="854583" y="587926"/>
                  </a:lnTo>
                  <a:lnTo>
                    <a:pt x="886665" y="554474"/>
                  </a:lnTo>
                  <a:lnTo>
                    <a:pt x="920969" y="522473"/>
                  </a:lnTo>
                  <a:lnTo>
                    <a:pt x="957508" y="491981"/>
                  </a:lnTo>
                  <a:lnTo>
                    <a:pt x="996292" y="463058"/>
                  </a:lnTo>
                  <a:lnTo>
                    <a:pt x="1037336" y="435762"/>
                  </a:lnTo>
                  <a:lnTo>
                    <a:pt x="1080649" y="410153"/>
                  </a:lnTo>
                  <a:lnTo>
                    <a:pt x="1126244" y="386290"/>
                  </a:lnTo>
                  <a:lnTo>
                    <a:pt x="1174133" y="364233"/>
                  </a:lnTo>
                  <a:lnTo>
                    <a:pt x="1237591" y="333174"/>
                  </a:lnTo>
                  <a:lnTo>
                    <a:pt x="1289549" y="300407"/>
                  </a:lnTo>
                  <a:lnTo>
                    <a:pt x="1330975" y="266364"/>
                  </a:lnTo>
                  <a:lnTo>
                    <a:pt x="1362836" y="231479"/>
                  </a:lnTo>
                  <a:lnTo>
                    <a:pt x="1386098" y="196183"/>
                  </a:lnTo>
                  <a:lnTo>
                    <a:pt x="1401727" y="160909"/>
                  </a:lnTo>
                  <a:lnTo>
                    <a:pt x="1413956" y="92156"/>
                  </a:lnTo>
                  <a:lnTo>
                    <a:pt x="1412488" y="59541"/>
                  </a:lnTo>
                  <a:lnTo>
                    <a:pt x="1407255" y="28679"/>
                  </a:lnTo>
                  <a:lnTo>
                    <a:pt x="1399223" y="0"/>
                  </a:lnTo>
                  <a:lnTo>
                    <a:pt x="1418994" y="43481"/>
                  </a:lnTo>
                  <a:lnTo>
                    <a:pt x="1437109" y="87320"/>
                  </a:lnTo>
                  <a:lnTo>
                    <a:pt x="1453580" y="131478"/>
                  </a:lnTo>
                  <a:lnTo>
                    <a:pt x="1468418" y="175918"/>
                  </a:lnTo>
                  <a:lnTo>
                    <a:pt x="1481635" y="220602"/>
                  </a:lnTo>
                  <a:lnTo>
                    <a:pt x="1493244" y="265492"/>
                  </a:lnTo>
                  <a:lnTo>
                    <a:pt x="1503255" y="310549"/>
                  </a:lnTo>
                  <a:lnTo>
                    <a:pt x="1511679" y="355737"/>
                  </a:lnTo>
                  <a:lnTo>
                    <a:pt x="1518530" y="401017"/>
                  </a:lnTo>
                  <a:lnTo>
                    <a:pt x="1523818" y="446351"/>
                  </a:lnTo>
                  <a:lnTo>
                    <a:pt x="1527554" y="491701"/>
                  </a:lnTo>
                  <a:lnTo>
                    <a:pt x="1529751" y="537031"/>
                  </a:lnTo>
                  <a:lnTo>
                    <a:pt x="1530421" y="582301"/>
                  </a:lnTo>
                  <a:lnTo>
                    <a:pt x="1529574" y="627473"/>
                  </a:lnTo>
                  <a:lnTo>
                    <a:pt x="1527223" y="672511"/>
                  </a:lnTo>
                  <a:lnTo>
                    <a:pt x="1523379" y="717376"/>
                  </a:lnTo>
                  <a:lnTo>
                    <a:pt x="1518053" y="762030"/>
                  </a:lnTo>
                  <a:lnTo>
                    <a:pt x="1511258" y="806435"/>
                  </a:lnTo>
                  <a:lnTo>
                    <a:pt x="1503004" y="850554"/>
                  </a:lnTo>
                  <a:lnTo>
                    <a:pt x="1493305" y="894349"/>
                  </a:lnTo>
                  <a:lnTo>
                    <a:pt x="1482170" y="937781"/>
                  </a:lnTo>
                  <a:lnTo>
                    <a:pt x="1469612" y="980813"/>
                  </a:lnTo>
                  <a:lnTo>
                    <a:pt x="1455643" y="1023407"/>
                  </a:lnTo>
                  <a:lnTo>
                    <a:pt x="1440274" y="1065525"/>
                  </a:lnTo>
                  <a:lnTo>
                    <a:pt x="1423516" y="1107129"/>
                  </a:lnTo>
                  <a:lnTo>
                    <a:pt x="1405382" y="1148182"/>
                  </a:lnTo>
                  <a:lnTo>
                    <a:pt x="1385882" y="1188645"/>
                  </a:lnTo>
                  <a:lnTo>
                    <a:pt x="1365030" y="1228481"/>
                  </a:lnTo>
                  <a:lnTo>
                    <a:pt x="1342835" y="1267651"/>
                  </a:lnTo>
                  <a:lnTo>
                    <a:pt x="1319310" y="1306119"/>
                  </a:lnTo>
                  <a:lnTo>
                    <a:pt x="1294467" y="1343845"/>
                  </a:lnTo>
                  <a:lnTo>
                    <a:pt x="1268317" y="1380792"/>
                  </a:lnTo>
                  <a:lnTo>
                    <a:pt x="1240871" y="1416923"/>
                  </a:lnTo>
                  <a:lnTo>
                    <a:pt x="1212142" y="1452199"/>
                  </a:lnTo>
                  <a:lnTo>
                    <a:pt x="1182141" y="1486582"/>
                  </a:lnTo>
                  <a:lnTo>
                    <a:pt x="1150879" y="1520035"/>
                  </a:lnTo>
                  <a:lnTo>
                    <a:pt x="1118369" y="1552520"/>
                  </a:lnTo>
                  <a:lnTo>
                    <a:pt x="1084621" y="1583999"/>
                  </a:lnTo>
                  <a:lnTo>
                    <a:pt x="1049648" y="1614433"/>
                  </a:lnTo>
                  <a:lnTo>
                    <a:pt x="1013461" y="1643786"/>
                  </a:lnTo>
                  <a:lnTo>
                    <a:pt x="976072" y="1672019"/>
                  </a:lnTo>
                  <a:lnTo>
                    <a:pt x="937492" y="1699094"/>
                  </a:lnTo>
                  <a:lnTo>
                    <a:pt x="897733" y="1724974"/>
                  </a:lnTo>
                  <a:lnTo>
                    <a:pt x="856806" y="1749620"/>
                  </a:lnTo>
                  <a:lnTo>
                    <a:pt x="814724" y="1772995"/>
                  </a:lnTo>
                  <a:lnTo>
                    <a:pt x="768710" y="1796410"/>
                  </a:lnTo>
                  <a:lnTo>
                    <a:pt x="722206" y="1817912"/>
                  </a:lnTo>
                  <a:lnTo>
                    <a:pt x="675262" y="1837514"/>
                  </a:lnTo>
                  <a:lnTo>
                    <a:pt x="627928" y="1855229"/>
                  </a:lnTo>
                  <a:lnTo>
                    <a:pt x="580255" y="1871073"/>
                  </a:lnTo>
                  <a:lnTo>
                    <a:pt x="532293" y="1885057"/>
                  </a:lnTo>
                  <a:lnTo>
                    <a:pt x="484092" y="1897196"/>
                  </a:lnTo>
                  <a:lnTo>
                    <a:pt x="435702" y="1907503"/>
                  </a:lnTo>
                  <a:lnTo>
                    <a:pt x="387174" y="1915993"/>
                  </a:lnTo>
                  <a:lnTo>
                    <a:pt x="338557" y="1922677"/>
                  </a:lnTo>
                  <a:lnTo>
                    <a:pt x="289903" y="1927571"/>
                  </a:lnTo>
                  <a:lnTo>
                    <a:pt x="241262" y="1930688"/>
                  </a:lnTo>
                  <a:lnTo>
                    <a:pt x="192683" y="1932041"/>
                  </a:lnTo>
                  <a:lnTo>
                    <a:pt x="144217" y="1931644"/>
                  </a:lnTo>
                  <a:lnTo>
                    <a:pt x="95914" y="1929511"/>
                  </a:lnTo>
                  <a:lnTo>
                    <a:pt x="47825" y="1925654"/>
                  </a:lnTo>
                  <a:lnTo>
                    <a:pt x="0" y="1920089"/>
                  </a:lnTo>
                  <a:close/>
                </a:path>
              </a:pathLst>
            </a:custGeom>
            <a:solidFill>
              <a:srgbClr val="FF99FF">
                <a:alpha val="4678"/>
              </a:srgbClr>
            </a:solidFill>
          </p:spPr>
          <p:txBody>
            <a:bodyPr wrap="square" lIns="0" tIns="0" rIns="0" bIns="0" rtlCol="0"/>
            <a:lstStyle/>
            <a:p>
              <a:endParaRPr/>
            </a:p>
          </p:txBody>
        </p:sp>
        <p:pic>
          <p:nvPicPr>
            <p:cNvPr id="19" name="object 19"/>
            <p:cNvPicPr/>
            <p:nvPr/>
          </p:nvPicPr>
          <p:blipFill>
            <a:blip r:embed="rId14" cstate="print"/>
            <a:stretch>
              <a:fillRect/>
            </a:stretch>
          </p:blipFill>
          <p:spPr>
            <a:xfrm>
              <a:off x="0" y="6790677"/>
              <a:ext cx="4163753" cy="1118851"/>
            </a:xfrm>
            <a:prstGeom prst="rect">
              <a:avLst/>
            </a:prstGeom>
          </p:spPr>
        </p:pic>
        <p:sp>
          <p:nvSpPr>
            <p:cNvPr id="20" name="object 20"/>
            <p:cNvSpPr/>
            <p:nvPr/>
          </p:nvSpPr>
          <p:spPr>
            <a:xfrm>
              <a:off x="15707278" y="2085627"/>
              <a:ext cx="2579370" cy="2578735"/>
            </a:xfrm>
            <a:custGeom>
              <a:avLst/>
              <a:gdLst/>
              <a:ahLst/>
              <a:cxnLst/>
              <a:rect l="l" t="t" r="r" b="b"/>
              <a:pathLst>
                <a:path w="2579369" h="2578735">
                  <a:moveTo>
                    <a:pt x="1289621" y="2578515"/>
                  </a:moveTo>
                  <a:lnTo>
                    <a:pt x="1244632" y="2577734"/>
                  </a:lnTo>
                  <a:lnTo>
                    <a:pt x="1199686" y="2575393"/>
                  </a:lnTo>
                  <a:lnTo>
                    <a:pt x="1154829" y="2571491"/>
                  </a:lnTo>
                  <a:lnTo>
                    <a:pt x="1110104" y="2566029"/>
                  </a:lnTo>
                  <a:lnTo>
                    <a:pt x="1065555" y="2559006"/>
                  </a:lnTo>
                  <a:lnTo>
                    <a:pt x="1021226" y="2550422"/>
                  </a:lnTo>
                  <a:lnTo>
                    <a:pt x="977161" y="2540277"/>
                  </a:lnTo>
                  <a:lnTo>
                    <a:pt x="933404" y="2528571"/>
                  </a:lnTo>
                  <a:lnTo>
                    <a:pt x="889999" y="2515305"/>
                  </a:lnTo>
                  <a:lnTo>
                    <a:pt x="846990" y="2500478"/>
                  </a:lnTo>
                  <a:lnTo>
                    <a:pt x="804421" y="2484091"/>
                  </a:lnTo>
                  <a:lnTo>
                    <a:pt x="762337" y="2466142"/>
                  </a:lnTo>
                  <a:lnTo>
                    <a:pt x="720781" y="2446633"/>
                  </a:lnTo>
                  <a:lnTo>
                    <a:pt x="679796" y="2425563"/>
                  </a:lnTo>
                  <a:lnTo>
                    <a:pt x="639428" y="2402933"/>
                  </a:lnTo>
                  <a:lnTo>
                    <a:pt x="599721" y="2378742"/>
                  </a:lnTo>
                  <a:lnTo>
                    <a:pt x="560717" y="2352990"/>
                  </a:lnTo>
                  <a:lnTo>
                    <a:pt x="522461" y="2325677"/>
                  </a:lnTo>
                  <a:lnTo>
                    <a:pt x="484998" y="2296803"/>
                  </a:lnTo>
                  <a:lnTo>
                    <a:pt x="448371" y="2266369"/>
                  </a:lnTo>
                  <a:lnTo>
                    <a:pt x="412625" y="2234374"/>
                  </a:lnTo>
                  <a:lnTo>
                    <a:pt x="377802" y="2200819"/>
                  </a:lnTo>
                  <a:lnTo>
                    <a:pt x="344237" y="2166006"/>
                  </a:lnTo>
                  <a:lnTo>
                    <a:pt x="312233" y="2130269"/>
                  </a:lnTo>
                  <a:lnTo>
                    <a:pt x="281790" y="2093653"/>
                  </a:lnTo>
                  <a:lnTo>
                    <a:pt x="252909" y="2056200"/>
                  </a:lnTo>
                  <a:lnTo>
                    <a:pt x="225588" y="2017955"/>
                  </a:lnTo>
                  <a:lnTo>
                    <a:pt x="199829" y="1978963"/>
                  </a:lnTo>
                  <a:lnTo>
                    <a:pt x="175631" y="1939266"/>
                  </a:lnTo>
                  <a:lnTo>
                    <a:pt x="152994" y="1898910"/>
                  </a:lnTo>
                  <a:lnTo>
                    <a:pt x="131918" y="1857937"/>
                  </a:lnTo>
                  <a:lnTo>
                    <a:pt x="112404" y="1816392"/>
                  </a:lnTo>
                  <a:lnTo>
                    <a:pt x="94450" y="1774320"/>
                  </a:lnTo>
                  <a:lnTo>
                    <a:pt x="78058" y="1731763"/>
                  </a:lnTo>
                  <a:lnTo>
                    <a:pt x="63227" y="1688766"/>
                  </a:lnTo>
                  <a:lnTo>
                    <a:pt x="49957" y="1645374"/>
                  </a:lnTo>
                  <a:lnTo>
                    <a:pt x="38248" y="1601629"/>
                  </a:lnTo>
                  <a:lnTo>
                    <a:pt x="28101" y="1557577"/>
                  </a:lnTo>
                  <a:lnTo>
                    <a:pt x="19514" y="1513260"/>
                  </a:lnTo>
                  <a:lnTo>
                    <a:pt x="12489" y="1468724"/>
                  </a:lnTo>
                  <a:lnTo>
                    <a:pt x="7025" y="1424011"/>
                  </a:lnTo>
                  <a:lnTo>
                    <a:pt x="3122" y="1379166"/>
                  </a:lnTo>
                  <a:lnTo>
                    <a:pt x="780" y="1334234"/>
                  </a:lnTo>
                  <a:lnTo>
                    <a:pt x="0" y="1289257"/>
                  </a:lnTo>
                  <a:lnTo>
                    <a:pt x="780" y="1244281"/>
                  </a:lnTo>
                  <a:lnTo>
                    <a:pt x="3122" y="1199348"/>
                  </a:lnTo>
                  <a:lnTo>
                    <a:pt x="7025" y="1154503"/>
                  </a:lnTo>
                  <a:lnTo>
                    <a:pt x="12489" y="1109791"/>
                  </a:lnTo>
                  <a:lnTo>
                    <a:pt x="19514" y="1065254"/>
                  </a:lnTo>
                  <a:lnTo>
                    <a:pt x="28101" y="1020938"/>
                  </a:lnTo>
                  <a:lnTo>
                    <a:pt x="38248" y="976885"/>
                  </a:lnTo>
                  <a:lnTo>
                    <a:pt x="49957" y="933140"/>
                  </a:lnTo>
                  <a:lnTo>
                    <a:pt x="63227" y="889748"/>
                  </a:lnTo>
                  <a:lnTo>
                    <a:pt x="78058" y="846751"/>
                  </a:lnTo>
                  <a:lnTo>
                    <a:pt x="94450" y="804195"/>
                  </a:lnTo>
                  <a:lnTo>
                    <a:pt x="112404" y="762122"/>
                  </a:lnTo>
                  <a:lnTo>
                    <a:pt x="131918" y="720577"/>
                  </a:lnTo>
                  <a:lnTo>
                    <a:pt x="152994" y="679605"/>
                  </a:lnTo>
                  <a:lnTo>
                    <a:pt x="175631" y="639248"/>
                  </a:lnTo>
                  <a:lnTo>
                    <a:pt x="199829" y="599551"/>
                  </a:lnTo>
                  <a:lnTo>
                    <a:pt x="225588" y="560559"/>
                  </a:lnTo>
                  <a:lnTo>
                    <a:pt x="252909" y="522314"/>
                  </a:lnTo>
                  <a:lnTo>
                    <a:pt x="281790" y="484862"/>
                  </a:lnTo>
                  <a:lnTo>
                    <a:pt x="312233" y="448245"/>
                  </a:lnTo>
                  <a:lnTo>
                    <a:pt x="344237" y="412508"/>
                  </a:lnTo>
                  <a:lnTo>
                    <a:pt x="377802" y="377696"/>
                  </a:lnTo>
                  <a:lnTo>
                    <a:pt x="412625" y="344140"/>
                  </a:lnTo>
                  <a:lnTo>
                    <a:pt x="448371" y="312145"/>
                  </a:lnTo>
                  <a:lnTo>
                    <a:pt x="484998" y="281711"/>
                  </a:lnTo>
                  <a:lnTo>
                    <a:pt x="522461" y="252837"/>
                  </a:lnTo>
                  <a:lnTo>
                    <a:pt x="560717" y="225525"/>
                  </a:lnTo>
                  <a:lnTo>
                    <a:pt x="599721" y="199773"/>
                  </a:lnTo>
                  <a:lnTo>
                    <a:pt x="639428" y="175581"/>
                  </a:lnTo>
                  <a:lnTo>
                    <a:pt x="679796" y="152951"/>
                  </a:lnTo>
                  <a:lnTo>
                    <a:pt x="720781" y="131881"/>
                  </a:lnTo>
                  <a:lnTo>
                    <a:pt x="762337" y="112372"/>
                  </a:lnTo>
                  <a:lnTo>
                    <a:pt x="804421" y="94424"/>
                  </a:lnTo>
                  <a:lnTo>
                    <a:pt x="846990" y="78036"/>
                  </a:lnTo>
                  <a:lnTo>
                    <a:pt x="889999" y="63209"/>
                  </a:lnTo>
                  <a:lnTo>
                    <a:pt x="933404" y="49943"/>
                  </a:lnTo>
                  <a:lnTo>
                    <a:pt x="977161" y="38237"/>
                  </a:lnTo>
                  <a:lnTo>
                    <a:pt x="1021226" y="28093"/>
                  </a:lnTo>
                  <a:lnTo>
                    <a:pt x="1065555" y="19509"/>
                  </a:lnTo>
                  <a:lnTo>
                    <a:pt x="1110104" y="12485"/>
                  </a:lnTo>
                  <a:lnTo>
                    <a:pt x="1154829" y="7023"/>
                  </a:lnTo>
                  <a:lnTo>
                    <a:pt x="1199686" y="3121"/>
                  </a:lnTo>
                  <a:lnTo>
                    <a:pt x="1244632" y="780"/>
                  </a:lnTo>
                  <a:lnTo>
                    <a:pt x="1289621" y="0"/>
                  </a:lnTo>
                  <a:lnTo>
                    <a:pt x="1334610" y="780"/>
                  </a:lnTo>
                  <a:lnTo>
                    <a:pt x="1379555" y="3121"/>
                  </a:lnTo>
                  <a:lnTo>
                    <a:pt x="1424413" y="7023"/>
                  </a:lnTo>
                  <a:lnTo>
                    <a:pt x="1469138" y="12485"/>
                  </a:lnTo>
                  <a:lnTo>
                    <a:pt x="1513687" y="19509"/>
                  </a:lnTo>
                  <a:lnTo>
                    <a:pt x="1558016" y="28093"/>
                  </a:lnTo>
                  <a:lnTo>
                    <a:pt x="1602081" y="38237"/>
                  </a:lnTo>
                  <a:lnTo>
                    <a:pt x="1645838" y="49943"/>
                  </a:lnTo>
                  <a:lnTo>
                    <a:pt x="1689243" y="63209"/>
                  </a:lnTo>
                  <a:lnTo>
                    <a:pt x="1732252" y="78036"/>
                  </a:lnTo>
                  <a:lnTo>
                    <a:pt x="1774820" y="94424"/>
                  </a:lnTo>
                  <a:lnTo>
                    <a:pt x="1816905" y="112372"/>
                  </a:lnTo>
                  <a:lnTo>
                    <a:pt x="1858461" y="131881"/>
                  </a:lnTo>
                  <a:lnTo>
                    <a:pt x="1899445" y="152951"/>
                  </a:lnTo>
                  <a:lnTo>
                    <a:pt x="1939813" y="175581"/>
                  </a:lnTo>
                  <a:lnTo>
                    <a:pt x="1979521" y="199773"/>
                  </a:lnTo>
                  <a:lnTo>
                    <a:pt x="2018525" y="225525"/>
                  </a:lnTo>
                  <a:lnTo>
                    <a:pt x="2056780" y="252837"/>
                  </a:lnTo>
                  <a:lnTo>
                    <a:pt x="2094243" y="281711"/>
                  </a:lnTo>
                  <a:lnTo>
                    <a:pt x="2130870" y="312145"/>
                  </a:lnTo>
                  <a:lnTo>
                    <a:pt x="2166617" y="344140"/>
                  </a:lnTo>
                  <a:lnTo>
                    <a:pt x="2201440" y="377696"/>
                  </a:lnTo>
                  <a:lnTo>
                    <a:pt x="2235005" y="412508"/>
                  </a:lnTo>
                  <a:lnTo>
                    <a:pt x="2267009" y="448245"/>
                  </a:lnTo>
                  <a:lnTo>
                    <a:pt x="2297451" y="484862"/>
                  </a:lnTo>
                  <a:lnTo>
                    <a:pt x="2326333" y="522314"/>
                  </a:lnTo>
                  <a:lnTo>
                    <a:pt x="2353653" y="560559"/>
                  </a:lnTo>
                  <a:lnTo>
                    <a:pt x="2379413" y="599551"/>
                  </a:lnTo>
                  <a:lnTo>
                    <a:pt x="2403611" y="639248"/>
                  </a:lnTo>
                  <a:lnTo>
                    <a:pt x="2426248" y="679605"/>
                  </a:lnTo>
                  <a:lnTo>
                    <a:pt x="2447323" y="720577"/>
                  </a:lnTo>
                  <a:lnTo>
                    <a:pt x="2466838" y="762122"/>
                  </a:lnTo>
                  <a:lnTo>
                    <a:pt x="2484791" y="804195"/>
                  </a:lnTo>
                  <a:lnTo>
                    <a:pt x="2501184" y="846751"/>
                  </a:lnTo>
                  <a:lnTo>
                    <a:pt x="2516015" y="889748"/>
                  </a:lnTo>
                  <a:lnTo>
                    <a:pt x="2529285" y="933140"/>
                  </a:lnTo>
                  <a:lnTo>
                    <a:pt x="2540993" y="976885"/>
                  </a:lnTo>
                  <a:lnTo>
                    <a:pt x="2551141" y="1020938"/>
                  </a:lnTo>
                  <a:lnTo>
                    <a:pt x="2559727" y="1065254"/>
                  </a:lnTo>
                  <a:lnTo>
                    <a:pt x="2566753" y="1109791"/>
                  </a:lnTo>
                  <a:lnTo>
                    <a:pt x="2572217" y="1154503"/>
                  </a:lnTo>
                  <a:lnTo>
                    <a:pt x="2576120" y="1199348"/>
                  </a:lnTo>
                  <a:lnTo>
                    <a:pt x="2578461" y="1244281"/>
                  </a:lnTo>
                  <a:lnTo>
                    <a:pt x="2579242" y="1289257"/>
                  </a:lnTo>
                  <a:lnTo>
                    <a:pt x="2578461" y="1334234"/>
                  </a:lnTo>
                  <a:lnTo>
                    <a:pt x="2576120" y="1379166"/>
                  </a:lnTo>
                  <a:lnTo>
                    <a:pt x="2572217" y="1424011"/>
                  </a:lnTo>
                  <a:lnTo>
                    <a:pt x="2566753" y="1468724"/>
                  </a:lnTo>
                  <a:lnTo>
                    <a:pt x="2559727" y="1513260"/>
                  </a:lnTo>
                  <a:lnTo>
                    <a:pt x="2551141" y="1557577"/>
                  </a:lnTo>
                  <a:lnTo>
                    <a:pt x="2540993" y="1601629"/>
                  </a:lnTo>
                  <a:lnTo>
                    <a:pt x="2529285" y="1645374"/>
                  </a:lnTo>
                  <a:lnTo>
                    <a:pt x="2516015" y="1688766"/>
                  </a:lnTo>
                  <a:lnTo>
                    <a:pt x="2501184" y="1731763"/>
                  </a:lnTo>
                  <a:lnTo>
                    <a:pt x="2484791" y="1774320"/>
                  </a:lnTo>
                  <a:lnTo>
                    <a:pt x="2466838" y="1816392"/>
                  </a:lnTo>
                  <a:lnTo>
                    <a:pt x="2447323" y="1857937"/>
                  </a:lnTo>
                  <a:lnTo>
                    <a:pt x="2426248" y="1898910"/>
                  </a:lnTo>
                  <a:lnTo>
                    <a:pt x="2403611" y="1939266"/>
                  </a:lnTo>
                  <a:lnTo>
                    <a:pt x="2379413" y="1978963"/>
                  </a:lnTo>
                  <a:lnTo>
                    <a:pt x="2353653" y="2017955"/>
                  </a:lnTo>
                  <a:lnTo>
                    <a:pt x="2326333" y="2056200"/>
                  </a:lnTo>
                  <a:lnTo>
                    <a:pt x="2297451" y="2093653"/>
                  </a:lnTo>
                  <a:lnTo>
                    <a:pt x="2267009" y="2130269"/>
                  </a:lnTo>
                  <a:lnTo>
                    <a:pt x="2235005" y="2166006"/>
                  </a:lnTo>
                  <a:lnTo>
                    <a:pt x="2201440" y="2200819"/>
                  </a:lnTo>
                  <a:lnTo>
                    <a:pt x="2166617" y="2234374"/>
                  </a:lnTo>
                  <a:lnTo>
                    <a:pt x="2130870" y="2266369"/>
                  </a:lnTo>
                  <a:lnTo>
                    <a:pt x="2094243" y="2296803"/>
                  </a:lnTo>
                  <a:lnTo>
                    <a:pt x="2056780" y="2325677"/>
                  </a:lnTo>
                  <a:lnTo>
                    <a:pt x="2018525" y="2352990"/>
                  </a:lnTo>
                  <a:lnTo>
                    <a:pt x="1979521" y="2378742"/>
                  </a:lnTo>
                  <a:lnTo>
                    <a:pt x="1939813" y="2402933"/>
                  </a:lnTo>
                  <a:lnTo>
                    <a:pt x="1899445" y="2425563"/>
                  </a:lnTo>
                  <a:lnTo>
                    <a:pt x="1858461" y="2446633"/>
                  </a:lnTo>
                  <a:lnTo>
                    <a:pt x="1816905" y="2466142"/>
                  </a:lnTo>
                  <a:lnTo>
                    <a:pt x="1774820" y="2484091"/>
                  </a:lnTo>
                  <a:lnTo>
                    <a:pt x="1732252" y="2500478"/>
                  </a:lnTo>
                  <a:lnTo>
                    <a:pt x="1689243" y="2515305"/>
                  </a:lnTo>
                  <a:lnTo>
                    <a:pt x="1645838" y="2528571"/>
                  </a:lnTo>
                  <a:lnTo>
                    <a:pt x="1602081" y="2540277"/>
                  </a:lnTo>
                  <a:lnTo>
                    <a:pt x="1558016" y="2550422"/>
                  </a:lnTo>
                  <a:lnTo>
                    <a:pt x="1513687" y="2559006"/>
                  </a:lnTo>
                  <a:lnTo>
                    <a:pt x="1469138" y="2566029"/>
                  </a:lnTo>
                  <a:lnTo>
                    <a:pt x="1424413" y="2571491"/>
                  </a:lnTo>
                  <a:lnTo>
                    <a:pt x="1379555" y="2575393"/>
                  </a:lnTo>
                  <a:lnTo>
                    <a:pt x="1334610" y="2577734"/>
                  </a:lnTo>
                  <a:lnTo>
                    <a:pt x="1289621" y="2578515"/>
                  </a:lnTo>
                  <a:close/>
                </a:path>
              </a:pathLst>
            </a:custGeom>
            <a:solidFill>
              <a:srgbClr val="FF99FF">
                <a:alpha val="5479"/>
              </a:srgbClr>
            </a:solidFill>
          </p:spPr>
          <p:txBody>
            <a:bodyPr wrap="square" lIns="0" tIns="0" rIns="0" bIns="0" rtlCol="0"/>
            <a:lstStyle/>
            <a:p>
              <a:endParaRPr/>
            </a:p>
          </p:txBody>
        </p:sp>
        <p:sp>
          <p:nvSpPr>
            <p:cNvPr id="21" name="object 21"/>
            <p:cNvSpPr/>
            <p:nvPr/>
          </p:nvSpPr>
          <p:spPr>
            <a:xfrm>
              <a:off x="15950544" y="2328825"/>
              <a:ext cx="2092960" cy="2092325"/>
            </a:xfrm>
            <a:custGeom>
              <a:avLst/>
              <a:gdLst/>
              <a:ahLst/>
              <a:cxnLst/>
              <a:rect l="l" t="t" r="r" b="b"/>
              <a:pathLst>
                <a:path w="2092959" h="2092325">
                  <a:moveTo>
                    <a:pt x="1046354" y="2092119"/>
                  </a:moveTo>
                  <a:lnTo>
                    <a:pt x="1001749" y="2091173"/>
                  </a:lnTo>
                  <a:lnTo>
                    <a:pt x="957209" y="2088335"/>
                  </a:lnTo>
                  <a:lnTo>
                    <a:pt x="912799" y="2083606"/>
                  </a:lnTo>
                  <a:lnTo>
                    <a:pt x="868585" y="2076984"/>
                  </a:lnTo>
                  <a:lnTo>
                    <a:pt x="824631" y="2068470"/>
                  </a:lnTo>
                  <a:lnTo>
                    <a:pt x="781003" y="2058065"/>
                  </a:lnTo>
                  <a:lnTo>
                    <a:pt x="737766" y="2045767"/>
                  </a:lnTo>
                  <a:lnTo>
                    <a:pt x="694984" y="2031578"/>
                  </a:lnTo>
                  <a:lnTo>
                    <a:pt x="652724" y="2015496"/>
                  </a:lnTo>
                  <a:lnTo>
                    <a:pt x="611050" y="1997523"/>
                  </a:lnTo>
                  <a:lnTo>
                    <a:pt x="570027" y="1977658"/>
                  </a:lnTo>
                  <a:lnTo>
                    <a:pt x="529721" y="1955901"/>
                  </a:lnTo>
                  <a:lnTo>
                    <a:pt x="490196" y="1932252"/>
                  </a:lnTo>
                  <a:lnTo>
                    <a:pt x="451518" y="1906711"/>
                  </a:lnTo>
                  <a:lnTo>
                    <a:pt x="413752" y="1879278"/>
                  </a:lnTo>
                  <a:lnTo>
                    <a:pt x="376963" y="1849953"/>
                  </a:lnTo>
                  <a:lnTo>
                    <a:pt x="341217" y="1818737"/>
                  </a:lnTo>
                  <a:lnTo>
                    <a:pt x="306577" y="1785628"/>
                  </a:lnTo>
                  <a:lnTo>
                    <a:pt x="273459" y="1750995"/>
                  </a:lnTo>
                  <a:lnTo>
                    <a:pt x="242234" y="1715250"/>
                  </a:lnTo>
                  <a:lnTo>
                    <a:pt x="212901" y="1678457"/>
                  </a:lnTo>
                  <a:lnTo>
                    <a:pt x="185460" y="1640682"/>
                  </a:lnTo>
                  <a:lnTo>
                    <a:pt x="159912" y="1601992"/>
                  </a:lnTo>
                  <a:lnTo>
                    <a:pt x="136256" y="1562452"/>
                  </a:lnTo>
                  <a:lnTo>
                    <a:pt x="114493" y="1522127"/>
                  </a:lnTo>
                  <a:lnTo>
                    <a:pt x="94622" y="1481083"/>
                  </a:lnTo>
                  <a:lnTo>
                    <a:pt x="76644" y="1439385"/>
                  </a:lnTo>
                  <a:lnTo>
                    <a:pt x="60558" y="1397100"/>
                  </a:lnTo>
                  <a:lnTo>
                    <a:pt x="46365" y="1354293"/>
                  </a:lnTo>
                  <a:lnTo>
                    <a:pt x="34064" y="1311030"/>
                  </a:lnTo>
                  <a:lnTo>
                    <a:pt x="23655" y="1267376"/>
                  </a:lnTo>
                  <a:lnTo>
                    <a:pt x="15139" y="1223397"/>
                  </a:lnTo>
                  <a:lnTo>
                    <a:pt x="8516" y="1179159"/>
                  </a:lnTo>
                  <a:lnTo>
                    <a:pt x="3784" y="1134727"/>
                  </a:lnTo>
                  <a:lnTo>
                    <a:pt x="946" y="1090166"/>
                  </a:lnTo>
                  <a:lnTo>
                    <a:pt x="0" y="1045543"/>
                  </a:lnTo>
                  <a:lnTo>
                    <a:pt x="946" y="1000924"/>
                  </a:lnTo>
                  <a:lnTo>
                    <a:pt x="3784" y="956373"/>
                  </a:lnTo>
                  <a:lnTo>
                    <a:pt x="8516" y="911957"/>
                  </a:lnTo>
                  <a:lnTo>
                    <a:pt x="15139" y="867741"/>
                  </a:lnTo>
                  <a:lnTo>
                    <a:pt x="23655" y="823790"/>
                  </a:lnTo>
                  <a:lnTo>
                    <a:pt x="34064" y="780171"/>
                  </a:lnTo>
                  <a:lnTo>
                    <a:pt x="46365" y="736949"/>
                  </a:lnTo>
                  <a:lnTo>
                    <a:pt x="60558" y="694190"/>
                  </a:lnTo>
                  <a:lnTo>
                    <a:pt x="76644" y="651960"/>
                  </a:lnTo>
                  <a:lnTo>
                    <a:pt x="94622" y="610323"/>
                  </a:lnTo>
                  <a:lnTo>
                    <a:pt x="114493" y="569346"/>
                  </a:lnTo>
                  <a:lnTo>
                    <a:pt x="136256" y="529094"/>
                  </a:lnTo>
                  <a:lnTo>
                    <a:pt x="159912" y="489633"/>
                  </a:lnTo>
                  <a:lnTo>
                    <a:pt x="185460" y="451029"/>
                  </a:lnTo>
                  <a:lnTo>
                    <a:pt x="212901" y="413347"/>
                  </a:lnTo>
                  <a:lnTo>
                    <a:pt x="242234" y="376653"/>
                  </a:lnTo>
                  <a:lnTo>
                    <a:pt x="273459" y="341012"/>
                  </a:lnTo>
                  <a:lnTo>
                    <a:pt x="306577" y="306491"/>
                  </a:lnTo>
                  <a:lnTo>
                    <a:pt x="341217" y="273382"/>
                  </a:lnTo>
                  <a:lnTo>
                    <a:pt x="376963" y="242165"/>
                  </a:lnTo>
                  <a:lnTo>
                    <a:pt x="413752" y="212841"/>
                  </a:lnTo>
                  <a:lnTo>
                    <a:pt x="451518" y="185408"/>
                  </a:lnTo>
                  <a:lnTo>
                    <a:pt x="490196" y="159867"/>
                  </a:lnTo>
                  <a:lnTo>
                    <a:pt x="529721" y="136218"/>
                  </a:lnTo>
                  <a:lnTo>
                    <a:pt x="570027" y="114461"/>
                  </a:lnTo>
                  <a:lnTo>
                    <a:pt x="611050" y="94596"/>
                  </a:lnTo>
                  <a:lnTo>
                    <a:pt x="652724" y="76622"/>
                  </a:lnTo>
                  <a:lnTo>
                    <a:pt x="694984" y="60541"/>
                  </a:lnTo>
                  <a:lnTo>
                    <a:pt x="737766" y="46352"/>
                  </a:lnTo>
                  <a:lnTo>
                    <a:pt x="781003" y="34054"/>
                  </a:lnTo>
                  <a:lnTo>
                    <a:pt x="824631" y="23649"/>
                  </a:lnTo>
                  <a:lnTo>
                    <a:pt x="868585" y="15135"/>
                  </a:lnTo>
                  <a:lnTo>
                    <a:pt x="912799" y="8513"/>
                  </a:lnTo>
                  <a:lnTo>
                    <a:pt x="957209" y="3783"/>
                  </a:lnTo>
                  <a:lnTo>
                    <a:pt x="1001749" y="945"/>
                  </a:lnTo>
                  <a:lnTo>
                    <a:pt x="1046354" y="0"/>
                  </a:lnTo>
                  <a:lnTo>
                    <a:pt x="1090960" y="945"/>
                  </a:lnTo>
                  <a:lnTo>
                    <a:pt x="1135500" y="3783"/>
                  </a:lnTo>
                  <a:lnTo>
                    <a:pt x="1179909" y="8513"/>
                  </a:lnTo>
                  <a:lnTo>
                    <a:pt x="1224124" y="15135"/>
                  </a:lnTo>
                  <a:lnTo>
                    <a:pt x="1268078" y="23649"/>
                  </a:lnTo>
                  <a:lnTo>
                    <a:pt x="1311706" y="34054"/>
                  </a:lnTo>
                  <a:lnTo>
                    <a:pt x="1354943" y="46352"/>
                  </a:lnTo>
                  <a:lnTo>
                    <a:pt x="1397725" y="60541"/>
                  </a:lnTo>
                  <a:lnTo>
                    <a:pt x="1439985" y="76622"/>
                  </a:lnTo>
                  <a:lnTo>
                    <a:pt x="1481659" y="94596"/>
                  </a:lnTo>
                  <a:lnTo>
                    <a:pt x="1522682" y="114461"/>
                  </a:lnTo>
                  <a:lnTo>
                    <a:pt x="1562988" y="136218"/>
                  </a:lnTo>
                  <a:lnTo>
                    <a:pt x="1602513" y="159867"/>
                  </a:lnTo>
                  <a:lnTo>
                    <a:pt x="1641191" y="185408"/>
                  </a:lnTo>
                  <a:lnTo>
                    <a:pt x="1678957" y="212841"/>
                  </a:lnTo>
                  <a:lnTo>
                    <a:pt x="1715746" y="242165"/>
                  </a:lnTo>
                  <a:lnTo>
                    <a:pt x="1751492" y="273382"/>
                  </a:lnTo>
                  <a:lnTo>
                    <a:pt x="1786132" y="306491"/>
                  </a:lnTo>
                  <a:lnTo>
                    <a:pt x="1819250" y="341120"/>
                  </a:lnTo>
                  <a:lnTo>
                    <a:pt x="1850475" y="376857"/>
                  </a:lnTo>
                  <a:lnTo>
                    <a:pt x="1879808" y="413636"/>
                  </a:lnTo>
                  <a:lnTo>
                    <a:pt x="1907249" y="451391"/>
                  </a:lnTo>
                  <a:lnTo>
                    <a:pt x="1932797" y="490058"/>
                  </a:lnTo>
                  <a:lnTo>
                    <a:pt x="1956453" y="529572"/>
                  </a:lnTo>
                  <a:lnTo>
                    <a:pt x="1978216" y="569866"/>
                  </a:lnTo>
                  <a:lnTo>
                    <a:pt x="1998087" y="610878"/>
                  </a:lnTo>
                  <a:lnTo>
                    <a:pt x="2016065" y="652540"/>
                  </a:lnTo>
                  <a:lnTo>
                    <a:pt x="2032151" y="694788"/>
                  </a:lnTo>
                  <a:lnTo>
                    <a:pt x="2046344" y="737558"/>
                  </a:lnTo>
                  <a:lnTo>
                    <a:pt x="2058645" y="780783"/>
                  </a:lnTo>
                  <a:lnTo>
                    <a:pt x="2069054" y="824399"/>
                  </a:lnTo>
                  <a:lnTo>
                    <a:pt x="2077570" y="868340"/>
                  </a:lnTo>
                  <a:lnTo>
                    <a:pt x="2084193" y="912542"/>
                  </a:lnTo>
                  <a:lnTo>
                    <a:pt x="2088924" y="956939"/>
                  </a:lnTo>
                  <a:lnTo>
                    <a:pt x="2091763" y="1001467"/>
                  </a:lnTo>
                  <a:lnTo>
                    <a:pt x="2092709" y="1046059"/>
                  </a:lnTo>
                  <a:lnTo>
                    <a:pt x="2091763" y="1090652"/>
                  </a:lnTo>
                  <a:lnTo>
                    <a:pt x="2088924" y="1135179"/>
                  </a:lnTo>
                  <a:lnTo>
                    <a:pt x="2084193" y="1179577"/>
                  </a:lnTo>
                  <a:lnTo>
                    <a:pt x="2077570" y="1223779"/>
                  </a:lnTo>
                  <a:lnTo>
                    <a:pt x="2069054" y="1267720"/>
                  </a:lnTo>
                  <a:lnTo>
                    <a:pt x="2058645" y="1311336"/>
                  </a:lnTo>
                  <a:lnTo>
                    <a:pt x="2046344" y="1354561"/>
                  </a:lnTo>
                  <a:lnTo>
                    <a:pt x="2032151" y="1397330"/>
                  </a:lnTo>
                  <a:lnTo>
                    <a:pt x="2016065" y="1439579"/>
                  </a:lnTo>
                  <a:lnTo>
                    <a:pt x="1998087" y="1481241"/>
                  </a:lnTo>
                  <a:lnTo>
                    <a:pt x="1978216" y="1522252"/>
                  </a:lnTo>
                  <a:lnTo>
                    <a:pt x="1956453" y="1562547"/>
                  </a:lnTo>
                  <a:lnTo>
                    <a:pt x="1932797" y="1602061"/>
                  </a:lnTo>
                  <a:lnTo>
                    <a:pt x="1907249" y="1640728"/>
                  </a:lnTo>
                  <a:lnTo>
                    <a:pt x="1879808" y="1678483"/>
                  </a:lnTo>
                  <a:lnTo>
                    <a:pt x="1850475" y="1715262"/>
                  </a:lnTo>
                  <a:lnTo>
                    <a:pt x="1819250" y="1750998"/>
                  </a:lnTo>
                  <a:lnTo>
                    <a:pt x="1786132" y="1785628"/>
                  </a:lnTo>
                  <a:lnTo>
                    <a:pt x="1751492" y="1818737"/>
                  </a:lnTo>
                  <a:lnTo>
                    <a:pt x="1715746" y="1849953"/>
                  </a:lnTo>
                  <a:lnTo>
                    <a:pt x="1678957" y="1879278"/>
                  </a:lnTo>
                  <a:lnTo>
                    <a:pt x="1641191" y="1906711"/>
                  </a:lnTo>
                  <a:lnTo>
                    <a:pt x="1602513" y="1932252"/>
                  </a:lnTo>
                  <a:lnTo>
                    <a:pt x="1562988" y="1955901"/>
                  </a:lnTo>
                  <a:lnTo>
                    <a:pt x="1522682" y="1977658"/>
                  </a:lnTo>
                  <a:lnTo>
                    <a:pt x="1481659" y="1997523"/>
                  </a:lnTo>
                  <a:lnTo>
                    <a:pt x="1439985" y="2015496"/>
                  </a:lnTo>
                  <a:lnTo>
                    <a:pt x="1397725" y="2031578"/>
                  </a:lnTo>
                  <a:lnTo>
                    <a:pt x="1354943" y="2045767"/>
                  </a:lnTo>
                  <a:lnTo>
                    <a:pt x="1311706" y="2058065"/>
                  </a:lnTo>
                  <a:lnTo>
                    <a:pt x="1268078" y="2068470"/>
                  </a:lnTo>
                  <a:lnTo>
                    <a:pt x="1224124" y="2076984"/>
                  </a:lnTo>
                  <a:lnTo>
                    <a:pt x="1179909" y="2083606"/>
                  </a:lnTo>
                  <a:lnTo>
                    <a:pt x="1135500" y="2088335"/>
                  </a:lnTo>
                  <a:lnTo>
                    <a:pt x="1090960" y="2091173"/>
                  </a:lnTo>
                  <a:lnTo>
                    <a:pt x="1046354" y="2092119"/>
                  </a:lnTo>
                  <a:close/>
                </a:path>
              </a:pathLst>
            </a:custGeom>
            <a:solidFill>
              <a:srgbClr val="FF99FF">
                <a:alpha val="10745"/>
              </a:srgbClr>
            </a:solidFill>
          </p:spPr>
          <p:txBody>
            <a:bodyPr wrap="square" lIns="0" tIns="0" rIns="0" bIns="0" rtlCol="0"/>
            <a:lstStyle/>
            <a:p>
              <a:endParaRPr/>
            </a:p>
          </p:txBody>
        </p:sp>
        <p:sp>
          <p:nvSpPr>
            <p:cNvPr id="22" name="object 22"/>
            <p:cNvSpPr/>
            <p:nvPr/>
          </p:nvSpPr>
          <p:spPr>
            <a:xfrm>
              <a:off x="16097397" y="2475104"/>
              <a:ext cx="1800225" cy="1800225"/>
            </a:xfrm>
            <a:custGeom>
              <a:avLst/>
              <a:gdLst/>
              <a:ahLst/>
              <a:cxnLst/>
              <a:rect l="l" t="t" r="r" b="b"/>
              <a:pathLst>
                <a:path w="1800225" h="1800225">
                  <a:moveTo>
                    <a:pt x="922308" y="1800059"/>
                  </a:moveTo>
                  <a:lnTo>
                    <a:pt x="877726" y="1800059"/>
                  </a:lnTo>
                  <a:lnTo>
                    <a:pt x="833183" y="1797860"/>
                  </a:lnTo>
                  <a:lnTo>
                    <a:pt x="788767" y="1793461"/>
                  </a:lnTo>
                  <a:lnTo>
                    <a:pt x="744567" y="1786864"/>
                  </a:lnTo>
                  <a:lnTo>
                    <a:pt x="700670" y="1778067"/>
                  </a:lnTo>
                  <a:lnTo>
                    <a:pt x="657164" y="1767071"/>
                  </a:lnTo>
                  <a:lnTo>
                    <a:pt x="614137" y="1753875"/>
                  </a:lnTo>
                  <a:lnTo>
                    <a:pt x="571677" y="1738481"/>
                  </a:lnTo>
                  <a:lnTo>
                    <a:pt x="529872" y="1720887"/>
                  </a:lnTo>
                  <a:lnTo>
                    <a:pt x="488809" y="1701094"/>
                  </a:lnTo>
                  <a:lnTo>
                    <a:pt x="448577" y="1679102"/>
                  </a:lnTo>
                  <a:lnTo>
                    <a:pt x="409263" y="1654911"/>
                  </a:lnTo>
                  <a:lnTo>
                    <a:pt x="370955" y="1628520"/>
                  </a:lnTo>
                  <a:lnTo>
                    <a:pt x="333742" y="1599930"/>
                  </a:lnTo>
                  <a:lnTo>
                    <a:pt x="297710" y="1569141"/>
                  </a:lnTo>
                  <a:lnTo>
                    <a:pt x="262949" y="1536153"/>
                  </a:lnTo>
                  <a:lnTo>
                    <a:pt x="230080" y="1501401"/>
                  </a:lnTo>
                  <a:lnTo>
                    <a:pt x="199403" y="1465380"/>
                  </a:lnTo>
                  <a:lnTo>
                    <a:pt x="170916" y="1428177"/>
                  </a:lnTo>
                  <a:lnTo>
                    <a:pt x="144622" y="1389880"/>
                  </a:lnTo>
                  <a:lnTo>
                    <a:pt x="120518" y="1350577"/>
                  </a:lnTo>
                  <a:lnTo>
                    <a:pt x="98605" y="1310356"/>
                  </a:lnTo>
                  <a:lnTo>
                    <a:pt x="78884" y="1269305"/>
                  </a:lnTo>
                  <a:lnTo>
                    <a:pt x="61354" y="1227512"/>
                  </a:lnTo>
                  <a:lnTo>
                    <a:pt x="46016" y="1185064"/>
                  </a:lnTo>
                  <a:lnTo>
                    <a:pt x="32868" y="1142049"/>
                  </a:lnTo>
                  <a:lnTo>
                    <a:pt x="21912" y="1098556"/>
                  </a:lnTo>
                  <a:lnTo>
                    <a:pt x="13147" y="1054671"/>
                  </a:lnTo>
                  <a:lnTo>
                    <a:pt x="6573" y="1010483"/>
                  </a:lnTo>
                  <a:lnTo>
                    <a:pt x="2191" y="966080"/>
                  </a:lnTo>
                  <a:lnTo>
                    <a:pt x="0" y="921549"/>
                  </a:lnTo>
                  <a:lnTo>
                    <a:pt x="0" y="876979"/>
                  </a:lnTo>
                  <a:lnTo>
                    <a:pt x="2191" y="832457"/>
                  </a:lnTo>
                  <a:lnTo>
                    <a:pt x="6573" y="788071"/>
                  </a:lnTo>
                  <a:lnTo>
                    <a:pt x="13147" y="743909"/>
                  </a:lnTo>
                  <a:lnTo>
                    <a:pt x="21912" y="700059"/>
                  </a:lnTo>
                  <a:lnTo>
                    <a:pt x="32868" y="656608"/>
                  </a:lnTo>
                  <a:lnTo>
                    <a:pt x="46016" y="613645"/>
                  </a:lnTo>
                  <a:lnTo>
                    <a:pt x="61354" y="571257"/>
                  </a:lnTo>
                  <a:lnTo>
                    <a:pt x="78884" y="529533"/>
                  </a:lnTo>
                  <a:lnTo>
                    <a:pt x="98605" y="488559"/>
                  </a:lnTo>
                  <a:lnTo>
                    <a:pt x="120518" y="448424"/>
                  </a:lnTo>
                  <a:lnTo>
                    <a:pt x="144622" y="409216"/>
                  </a:lnTo>
                  <a:lnTo>
                    <a:pt x="170916" y="371022"/>
                  </a:lnTo>
                  <a:lnTo>
                    <a:pt x="199403" y="333931"/>
                  </a:lnTo>
                  <a:lnTo>
                    <a:pt x="230080" y="298030"/>
                  </a:lnTo>
                  <a:lnTo>
                    <a:pt x="262949" y="263407"/>
                  </a:lnTo>
                  <a:lnTo>
                    <a:pt x="297582" y="230423"/>
                  </a:lnTo>
                  <a:lnTo>
                    <a:pt x="333493" y="199645"/>
                  </a:lnTo>
                  <a:lnTo>
                    <a:pt x="370595" y="171074"/>
                  </a:lnTo>
                  <a:lnTo>
                    <a:pt x="408799" y="144709"/>
                  </a:lnTo>
                  <a:lnTo>
                    <a:pt x="448018" y="120548"/>
                  </a:lnTo>
                  <a:lnTo>
                    <a:pt x="488165" y="98590"/>
                  </a:lnTo>
                  <a:lnTo>
                    <a:pt x="529150" y="78835"/>
                  </a:lnTo>
                  <a:lnTo>
                    <a:pt x="570886" y="61283"/>
                  </a:lnTo>
                  <a:lnTo>
                    <a:pt x="613286" y="45931"/>
                  </a:lnTo>
                  <a:lnTo>
                    <a:pt x="656262" y="32780"/>
                  </a:lnTo>
                  <a:lnTo>
                    <a:pt x="699724" y="21828"/>
                  </a:lnTo>
                  <a:lnTo>
                    <a:pt x="743587" y="13075"/>
                  </a:lnTo>
                  <a:lnTo>
                    <a:pt x="787762" y="6520"/>
                  </a:lnTo>
                  <a:lnTo>
                    <a:pt x="832160" y="2162"/>
                  </a:lnTo>
                  <a:lnTo>
                    <a:pt x="876695" y="0"/>
                  </a:lnTo>
                  <a:lnTo>
                    <a:pt x="921277" y="33"/>
                  </a:lnTo>
                  <a:lnTo>
                    <a:pt x="965820" y="2261"/>
                  </a:lnTo>
                  <a:lnTo>
                    <a:pt x="1010236" y="6682"/>
                  </a:lnTo>
                  <a:lnTo>
                    <a:pt x="1054436" y="13296"/>
                  </a:lnTo>
                  <a:lnTo>
                    <a:pt x="1098333" y="22103"/>
                  </a:lnTo>
                  <a:lnTo>
                    <a:pt x="1141839" y="33100"/>
                  </a:lnTo>
                  <a:lnTo>
                    <a:pt x="1184866" y="46288"/>
                  </a:lnTo>
                  <a:lnTo>
                    <a:pt x="1227326" y="61665"/>
                  </a:lnTo>
                  <a:lnTo>
                    <a:pt x="1269131" y="79231"/>
                  </a:lnTo>
                  <a:lnTo>
                    <a:pt x="1310194" y="98985"/>
                  </a:lnTo>
                  <a:lnTo>
                    <a:pt x="1350426" y="120926"/>
                  </a:lnTo>
                  <a:lnTo>
                    <a:pt x="1389740" y="145053"/>
                  </a:lnTo>
                  <a:lnTo>
                    <a:pt x="1428047" y="171365"/>
                  </a:lnTo>
                  <a:lnTo>
                    <a:pt x="1465261" y="199862"/>
                  </a:lnTo>
                  <a:lnTo>
                    <a:pt x="1501292" y="230543"/>
                  </a:lnTo>
                  <a:lnTo>
                    <a:pt x="1536054" y="263407"/>
                  </a:lnTo>
                  <a:lnTo>
                    <a:pt x="1569052" y="298030"/>
                  </a:lnTo>
                  <a:lnTo>
                    <a:pt x="1599849" y="333931"/>
                  </a:lnTo>
                  <a:lnTo>
                    <a:pt x="1628447" y="371022"/>
                  </a:lnTo>
                  <a:lnTo>
                    <a:pt x="1654845" y="409216"/>
                  </a:lnTo>
                  <a:lnTo>
                    <a:pt x="1679043" y="448424"/>
                  </a:lnTo>
                  <a:lnTo>
                    <a:pt x="1701042" y="488559"/>
                  </a:lnTo>
                  <a:lnTo>
                    <a:pt x="1720840" y="529533"/>
                  </a:lnTo>
                  <a:lnTo>
                    <a:pt x="1738439" y="571257"/>
                  </a:lnTo>
                  <a:lnTo>
                    <a:pt x="1753838" y="613645"/>
                  </a:lnTo>
                  <a:lnTo>
                    <a:pt x="1767037" y="656608"/>
                  </a:lnTo>
                  <a:lnTo>
                    <a:pt x="1778036" y="700059"/>
                  </a:lnTo>
                  <a:lnTo>
                    <a:pt x="1786835" y="743909"/>
                  </a:lnTo>
                  <a:lnTo>
                    <a:pt x="1793435" y="788071"/>
                  </a:lnTo>
                  <a:lnTo>
                    <a:pt x="1797835" y="832457"/>
                  </a:lnTo>
                  <a:lnTo>
                    <a:pt x="1800034" y="876979"/>
                  </a:lnTo>
                  <a:lnTo>
                    <a:pt x="1800034" y="921549"/>
                  </a:lnTo>
                  <a:lnTo>
                    <a:pt x="1797835" y="966080"/>
                  </a:lnTo>
                  <a:lnTo>
                    <a:pt x="1793435" y="1010483"/>
                  </a:lnTo>
                  <a:lnTo>
                    <a:pt x="1786835" y="1054671"/>
                  </a:lnTo>
                  <a:lnTo>
                    <a:pt x="1778036" y="1098555"/>
                  </a:lnTo>
                  <a:lnTo>
                    <a:pt x="1767037" y="1142049"/>
                  </a:lnTo>
                  <a:lnTo>
                    <a:pt x="1753838" y="1185064"/>
                  </a:lnTo>
                  <a:lnTo>
                    <a:pt x="1738439" y="1227512"/>
                  </a:lnTo>
                  <a:lnTo>
                    <a:pt x="1720840" y="1269305"/>
                  </a:lnTo>
                  <a:lnTo>
                    <a:pt x="1701042" y="1310356"/>
                  </a:lnTo>
                  <a:lnTo>
                    <a:pt x="1679043" y="1350577"/>
                  </a:lnTo>
                  <a:lnTo>
                    <a:pt x="1654845" y="1389880"/>
                  </a:lnTo>
                  <a:lnTo>
                    <a:pt x="1628447" y="1428177"/>
                  </a:lnTo>
                  <a:lnTo>
                    <a:pt x="1599849" y="1465380"/>
                  </a:lnTo>
                  <a:lnTo>
                    <a:pt x="1569052" y="1501401"/>
                  </a:lnTo>
                  <a:lnTo>
                    <a:pt x="1536054" y="1536153"/>
                  </a:lnTo>
                  <a:lnTo>
                    <a:pt x="1501421" y="1569141"/>
                  </a:lnTo>
                  <a:lnTo>
                    <a:pt x="1465510" y="1599930"/>
                  </a:lnTo>
                  <a:lnTo>
                    <a:pt x="1428408" y="1628520"/>
                  </a:lnTo>
                  <a:lnTo>
                    <a:pt x="1390204" y="1654911"/>
                  </a:lnTo>
                  <a:lnTo>
                    <a:pt x="1350985" y="1679102"/>
                  </a:lnTo>
                  <a:lnTo>
                    <a:pt x="1310838" y="1701094"/>
                  </a:lnTo>
                  <a:lnTo>
                    <a:pt x="1269853" y="1720887"/>
                  </a:lnTo>
                  <a:lnTo>
                    <a:pt x="1228117" y="1738481"/>
                  </a:lnTo>
                  <a:lnTo>
                    <a:pt x="1185717" y="1753875"/>
                  </a:lnTo>
                  <a:lnTo>
                    <a:pt x="1142741" y="1767071"/>
                  </a:lnTo>
                  <a:lnTo>
                    <a:pt x="1099278" y="1778067"/>
                  </a:lnTo>
                  <a:lnTo>
                    <a:pt x="1055416" y="1786864"/>
                  </a:lnTo>
                  <a:lnTo>
                    <a:pt x="1011241" y="1793461"/>
                  </a:lnTo>
                  <a:lnTo>
                    <a:pt x="966843" y="1797860"/>
                  </a:lnTo>
                  <a:lnTo>
                    <a:pt x="922308" y="1800059"/>
                  </a:lnTo>
                  <a:close/>
                </a:path>
              </a:pathLst>
            </a:custGeom>
            <a:solidFill>
              <a:srgbClr val="FF99FF">
                <a:alpha val="18751"/>
              </a:srgbClr>
            </a:solidFill>
          </p:spPr>
          <p:txBody>
            <a:bodyPr wrap="square" lIns="0" tIns="0" rIns="0" bIns="0" rtlCol="0"/>
            <a:lstStyle/>
            <a:p>
              <a:endParaRPr/>
            </a:p>
          </p:txBody>
        </p:sp>
        <p:pic>
          <p:nvPicPr>
            <p:cNvPr id="23" name="object 23"/>
            <p:cNvPicPr/>
            <p:nvPr/>
          </p:nvPicPr>
          <p:blipFill>
            <a:blip r:embed="rId15" cstate="print"/>
            <a:stretch>
              <a:fillRect/>
            </a:stretch>
          </p:blipFill>
          <p:spPr>
            <a:xfrm>
              <a:off x="16175231" y="2551211"/>
              <a:ext cx="1645058" cy="1644078"/>
            </a:xfrm>
            <a:prstGeom prst="rect">
              <a:avLst/>
            </a:prstGeom>
          </p:spPr>
        </p:pic>
        <p:pic>
          <p:nvPicPr>
            <p:cNvPr id="24" name="object 24"/>
            <p:cNvPicPr/>
            <p:nvPr/>
          </p:nvPicPr>
          <p:blipFill>
            <a:blip r:embed="rId16" cstate="print"/>
            <a:stretch>
              <a:fillRect/>
            </a:stretch>
          </p:blipFill>
          <p:spPr>
            <a:xfrm>
              <a:off x="16301164" y="2584406"/>
              <a:ext cx="1278610" cy="422414"/>
            </a:xfrm>
            <a:prstGeom prst="rect">
              <a:avLst/>
            </a:prstGeom>
          </p:spPr>
        </p:pic>
        <p:pic>
          <p:nvPicPr>
            <p:cNvPr id="25" name="object 25"/>
            <p:cNvPicPr/>
            <p:nvPr/>
          </p:nvPicPr>
          <p:blipFill>
            <a:blip r:embed="rId17" cstate="print"/>
            <a:stretch>
              <a:fillRect/>
            </a:stretch>
          </p:blipFill>
          <p:spPr>
            <a:xfrm>
              <a:off x="16191058" y="2717872"/>
              <a:ext cx="1552500" cy="565512"/>
            </a:xfrm>
            <a:prstGeom prst="rect">
              <a:avLst/>
            </a:prstGeom>
          </p:spPr>
        </p:pic>
        <p:pic>
          <p:nvPicPr>
            <p:cNvPr id="26" name="object 26"/>
            <p:cNvPicPr/>
            <p:nvPr/>
          </p:nvPicPr>
          <p:blipFill>
            <a:blip r:embed="rId18" cstate="print"/>
            <a:stretch>
              <a:fillRect/>
            </a:stretch>
          </p:blipFill>
          <p:spPr>
            <a:xfrm>
              <a:off x="16175051" y="2931143"/>
              <a:ext cx="1642828" cy="630181"/>
            </a:xfrm>
            <a:prstGeom prst="rect">
              <a:avLst/>
            </a:prstGeom>
          </p:spPr>
        </p:pic>
        <p:pic>
          <p:nvPicPr>
            <p:cNvPr id="27" name="object 27"/>
            <p:cNvPicPr/>
            <p:nvPr/>
          </p:nvPicPr>
          <p:blipFill>
            <a:blip r:embed="rId19" cstate="print"/>
            <a:stretch>
              <a:fillRect/>
            </a:stretch>
          </p:blipFill>
          <p:spPr>
            <a:xfrm>
              <a:off x="16175917" y="3184316"/>
              <a:ext cx="1642746" cy="712737"/>
            </a:xfrm>
            <a:prstGeom prst="rect">
              <a:avLst/>
            </a:prstGeom>
          </p:spPr>
        </p:pic>
        <p:pic>
          <p:nvPicPr>
            <p:cNvPr id="28" name="object 28"/>
            <p:cNvPicPr/>
            <p:nvPr/>
          </p:nvPicPr>
          <p:blipFill>
            <a:blip r:embed="rId20" cstate="print"/>
            <a:stretch>
              <a:fillRect/>
            </a:stretch>
          </p:blipFill>
          <p:spPr>
            <a:xfrm>
              <a:off x="16292906" y="3621866"/>
              <a:ext cx="1487812" cy="572047"/>
            </a:xfrm>
            <a:prstGeom prst="rect">
              <a:avLst/>
            </a:prstGeom>
          </p:spPr>
        </p:pic>
        <p:pic>
          <p:nvPicPr>
            <p:cNvPr id="29" name="object 29"/>
            <p:cNvPicPr/>
            <p:nvPr/>
          </p:nvPicPr>
          <p:blipFill>
            <a:blip r:embed="rId21" cstate="print"/>
            <a:stretch>
              <a:fillRect/>
            </a:stretch>
          </p:blipFill>
          <p:spPr>
            <a:xfrm>
              <a:off x="14452460" y="1373492"/>
              <a:ext cx="3835539" cy="4000500"/>
            </a:xfrm>
            <a:prstGeom prst="rect">
              <a:avLst/>
            </a:prstGeom>
          </p:spPr>
        </p:pic>
        <p:pic>
          <p:nvPicPr>
            <p:cNvPr id="30" name="object 30"/>
            <p:cNvPicPr/>
            <p:nvPr/>
          </p:nvPicPr>
          <p:blipFill>
            <a:blip r:embed="rId22" cstate="print"/>
            <a:stretch>
              <a:fillRect/>
            </a:stretch>
          </p:blipFill>
          <p:spPr>
            <a:xfrm>
              <a:off x="14872030" y="1785840"/>
              <a:ext cx="3415969" cy="3175000"/>
            </a:xfrm>
            <a:prstGeom prst="rect">
              <a:avLst/>
            </a:prstGeom>
          </p:spPr>
        </p:pic>
        <p:pic>
          <p:nvPicPr>
            <p:cNvPr id="31" name="object 31"/>
            <p:cNvPicPr/>
            <p:nvPr/>
          </p:nvPicPr>
          <p:blipFill>
            <a:blip r:embed="rId23" cstate="print"/>
            <a:stretch>
              <a:fillRect/>
            </a:stretch>
          </p:blipFill>
          <p:spPr>
            <a:xfrm>
              <a:off x="17655129" y="1505324"/>
              <a:ext cx="245675" cy="245605"/>
            </a:xfrm>
            <a:prstGeom prst="rect">
              <a:avLst/>
            </a:prstGeom>
          </p:spPr>
        </p:pic>
        <p:pic>
          <p:nvPicPr>
            <p:cNvPr id="32" name="object 32"/>
            <p:cNvPicPr/>
            <p:nvPr/>
          </p:nvPicPr>
          <p:blipFill>
            <a:blip r:embed="rId24" cstate="print"/>
            <a:stretch>
              <a:fillRect/>
            </a:stretch>
          </p:blipFill>
          <p:spPr>
            <a:xfrm>
              <a:off x="15209390" y="2212558"/>
              <a:ext cx="245674" cy="245605"/>
            </a:xfrm>
            <a:prstGeom prst="rect">
              <a:avLst/>
            </a:prstGeom>
          </p:spPr>
        </p:pic>
        <p:pic>
          <p:nvPicPr>
            <p:cNvPr id="33" name="object 33"/>
            <p:cNvPicPr/>
            <p:nvPr/>
          </p:nvPicPr>
          <p:blipFill>
            <a:blip r:embed="rId25" cstate="print"/>
            <a:stretch>
              <a:fillRect/>
            </a:stretch>
          </p:blipFill>
          <p:spPr>
            <a:xfrm>
              <a:off x="16298068" y="5082772"/>
              <a:ext cx="245675" cy="245605"/>
            </a:xfrm>
            <a:prstGeom prst="rect">
              <a:avLst/>
            </a:prstGeom>
          </p:spPr>
        </p:pic>
        <p:pic>
          <p:nvPicPr>
            <p:cNvPr id="34" name="object 34"/>
            <p:cNvPicPr/>
            <p:nvPr/>
          </p:nvPicPr>
          <p:blipFill>
            <a:blip r:embed="rId26" cstate="print"/>
            <a:stretch>
              <a:fillRect/>
            </a:stretch>
          </p:blipFill>
          <p:spPr>
            <a:xfrm>
              <a:off x="17588377" y="1437558"/>
              <a:ext cx="378834" cy="379759"/>
            </a:xfrm>
            <a:prstGeom prst="rect">
              <a:avLst/>
            </a:prstGeom>
          </p:spPr>
        </p:pic>
        <p:pic>
          <p:nvPicPr>
            <p:cNvPr id="35" name="object 35"/>
            <p:cNvPicPr/>
            <p:nvPr/>
          </p:nvPicPr>
          <p:blipFill>
            <a:blip r:embed="rId27" cstate="print"/>
            <a:stretch>
              <a:fillRect/>
            </a:stretch>
          </p:blipFill>
          <p:spPr>
            <a:xfrm>
              <a:off x="15142982" y="2144792"/>
              <a:ext cx="379867" cy="379760"/>
            </a:xfrm>
            <a:prstGeom prst="rect">
              <a:avLst/>
            </a:prstGeom>
          </p:spPr>
        </p:pic>
        <p:pic>
          <p:nvPicPr>
            <p:cNvPr id="36" name="object 36"/>
            <p:cNvPicPr/>
            <p:nvPr/>
          </p:nvPicPr>
          <p:blipFill>
            <a:blip r:embed="rId28" cstate="print"/>
            <a:stretch>
              <a:fillRect/>
            </a:stretch>
          </p:blipFill>
          <p:spPr>
            <a:xfrm>
              <a:off x="16231660" y="5015008"/>
              <a:ext cx="379866" cy="379759"/>
            </a:xfrm>
            <a:prstGeom prst="rect">
              <a:avLst/>
            </a:prstGeom>
          </p:spPr>
        </p:pic>
      </p:grpSp>
      <p:pic>
        <p:nvPicPr>
          <p:cNvPr id="37" name="object 37"/>
          <p:cNvPicPr/>
          <p:nvPr/>
        </p:nvPicPr>
        <p:blipFill>
          <a:blip r:embed="rId29" cstate="print"/>
          <a:stretch>
            <a:fillRect/>
          </a:stretch>
        </p:blipFill>
        <p:spPr>
          <a:xfrm>
            <a:off x="4252707" y="1028700"/>
            <a:ext cx="9782174" cy="8229599"/>
          </a:xfrm>
          <a:prstGeom prst="rect">
            <a:avLst/>
          </a:prstGeom>
        </p:spPr>
      </p:pic>
      <p:grpSp>
        <p:nvGrpSpPr>
          <p:cNvPr id="38" name="object 38"/>
          <p:cNvGrpSpPr/>
          <p:nvPr/>
        </p:nvGrpSpPr>
        <p:grpSpPr>
          <a:xfrm>
            <a:off x="2687715" y="5630054"/>
            <a:ext cx="1072515" cy="1143635"/>
            <a:chOff x="2687715" y="5630054"/>
            <a:chExt cx="1072515" cy="1143635"/>
          </a:xfrm>
        </p:grpSpPr>
        <p:pic>
          <p:nvPicPr>
            <p:cNvPr id="39" name="object 39"/>
            <p:cNvPicPr/>
            <p:nvPr/>
          </p:nvPicPr>
          <p:blipFill>
            <a:blip r:embed="rId30" cstate="print"/>
            <a:stretch>
              <a:fillRect/>
            </a:stretch>
          </p:blipFill>
          <p:spPr>
            <a:xfrm>
              <a:off x="2868385" y="5828612"/>
              <a:ext cx="719981" cy="720787"/>
            </a:xfrm>
            <a:prstGeom prst="rect">
              <a:avLst/>
            </a:prstGeom>
          </p:spPr>
        </p:pic>
        <p:sp>
          <p:nvSpPr>
            <p:cNvPr id="40" name="object 40"/>
            <p:cNvSpPr/>
            <p:nvPr/>
          </p:nvSpPr>
          <p:spPr>
            <a:xfrm>
              <a:off x="2687715" y="5630054"/>
              <a:ext cx="1072515" cy="1143635"/>
            </a:xfrm>
            <a:custGeom>
              <a:avLst/>
              <a:gdLst/>
              <a:ahLst/>
              <a:cxnLst/>
              <a:rect l="l" t="t" r="r" b="b"/>
              <a:pathLst>
                <a:path w="1072514" h="1143634">
                  <a:moveTo>
                    <a:pt x="324532" y="1143152"/>
                  </a:moveTo>
                  <a:lnTo>
                    <a:pt x="495950" y="591850"/>
                  </a:lnTo>
                  <a:lnTo>
                    <a:pt x="0" y="373277"/>
                  </a:lnTo>
                  <a:lnTo>
                    <a:pt x="518095" y="530196"/>
                  </a:lnTo>
                  <a:lnTo>
                    <a:pt x="747456" y="0"/>
                  </a:lnTo>
                  <a:lnTo>
                    <a:pt x="576146" y="551010"/>
                  </a:lnTo>
                  <a:lnTo>
                    <a:pt x="1071988" y="769874"/>
                  </a:lnTo>
                  <a:lnTo>
                    <a:pt x="554000" y="612664"/>
                  </a:lnTo>
                  <a:lnTo>
                    <a:pt x="324532" y="1143152"/>
                  </a:lnTo>
                  <a:close/>
                </a:path>
              </a:pathLst>
            </a:custGeom>
            <a:solidFill>
              <a:srgbClr val="99FFFF">
                <a:alpha val="30198"/>
              </a:srgbClr>
            </a:solidFill>
          </p:spPr>
          <p:txBody>
            <a:bodyPr wrap="square" lIns="0" tIns="0" rIns="0" bIns="0" rtlCol="0"/>
            <a:lstStyle/>
            <a:p>
              <a:endParaRPr/>
            </a:p>
          </p:txBody>
        </p:sp>
        <p:pic>
          <p:nvPicPr>
            <p:cNvPr id="41" name="object 41"/>
            <p:cNvPicPr/>
            <p:nvPr/>
          </p:nvPicPr>
          <p:blipFill>
            <a:blip r:embed="rId31" cstate="print"/>
            <a:stretch>
              <a:fillRect/>
            </a:stretch>
          </p:blipFill>
          <p:spPr>
            <a:xfrm>
              <a:off x="3127559" y="6105700"/>
              <a:ext cx="192301" cy="191859"/>
            </a:xfrm>
            <a:prstGeom prst="rect">
              <a:avLst/>
            </a:prstGeom>
          </p:spPr>
        </p:pic>
        <p:sp>
          <p:nvSpPr>
            <p:cNvPr id="42" name="object 42"/>
            <p:cNvSpPr/>
            <p:nvPr/>
          </p:nvSpPr>
          <p:spPr>
            <a:xfrm>
              <a:off x="2791409" y="5740700"/>
              <a:ext cx="864869" cy="922019"/>
            </a:xfrm>
            <a:custGeom>
              <a:avLst/>
              <a:gdLst/>
              <a:ahLst/>
              <a:cxnLst/>
              <a:rect l="l" t="t" r="r" b="b"/>
              <a:pathLst>
                <a:path w="864870" h="922020">
                  <a:moveTo>
                    <a:pt x="261881" y="921568"/>
                  </a:moveTo>
                  <a:lnTo>
                    <a:pt x="410755" y="472489"/>
                  </a:lnTo>
                  <a:lnTo>
                    <a:pt x="0" y="300994"/>
                  </a:lnTo>
                  <a:lnTo>
                    <a:pt x="422160" y="438971"/>
                  </a:lnTo>
                  <a:lnTo>
                    <a:pt x="602827" y="0"/>
                  </a:lnTo>
                  <a:lnTo>
                    <a:pt x="453845" y="449369"/>
                  </a:lnTo>
                  <a:lnTo>
                    <a:pt x="864601" y="620865"/>
                  </a:lnTo>
                  <a:lnTo>
                    <a:pt x="442441" y="482887"/>
                  </a:lnTo>
                  <a:lnTo>
                    <a:pt x="261881" y="921568"/>
                  </a:lnTo>
                  <a:close/>
                </a:path>
              </a:pathLst>
            </a:custGeom>
            <a:solidFill>
              <a:srgbClr val="99FFFF">
                <a:alpha val="30198"/>
              </a:srgbClr>
            </a:solidFill>
          </p:spPr>
          <p:txBody>
            <a:bodyPr wrap="square" lIns="0" tIns="0" rIns="0" bIns="0" rtlCol="0"/>
            <a:lstStyle/>
            <a:p>
              <a:endParaRPr/>
            </a:p>
          </p:txBody>
        </p:sp>
        <p:sp>
          <p:nvSpPr>
            <p:cNvPr id="43" name="object 43"/>
            <p:cNvSpPr/>
            <p:nvPr/>
          </p:nvSpPr>
          <p:spPr>
            <a:xfrm>
              <a:off x="2992955" y="5955587"/>
              <a:ext cx="461645" cy="492125"/>
            </a:xfrm>
            <a:custGeom>
              <a:avLst/>
              <a:gdLst/>
              <a:ahLst/>
              <a:cxnLst/>
              <a:rect l="l" t="t" r="r" b="b"/>
              <a:pathLst>
                <a:path w="461645" h="492125">
                  <a:moveTo>
                    <a:pt x="139728" y="492085"/>
                  </a:moveTo>
                  <a:lnTo>
                    <a:pt x="222066" y="249779"/>
                  </a:lnTo>
                  <a:lnTo>
                    <a:pt x="0" y="160671"/>
                  </a:lnTo>
                  <a:lnTo>
                    <a:pt x="227390" y="237184"/>
                  </a:lnTo>
                  <a:lnTo>
                    <a:pt x="321781" y="0"/>
                  </a:lnTo>
                  <a:lnTo>
                    <a:pt x="239551" y="242014"/>
                  </a:lnTo>
                  <a:lnTo>
                    <a:pt x="461510" y="331413"/>
                  </a:lnTo>
                  <a:lnTo>
                    <a:pt x="234119" y="254901"/>
                  </a:lnTo>
                  <a:lnTo>
                    <a:pt x="139728" y="492085"/>
                  </a:lnTo>
                  <a:close/>
                </a:path>
              </a:pathLst>
            </a:custGeom>
            <a:solidFill>
              <a:srgbClr val="FFFFFF"/>
            </a:solidFill>
          </p:spPr>
          <p:txBody>
            <a:bodyPr wrap="square" lIns="0" tIns="0" rIns="0" bIns="0" rtlCol="0"/>
            <a:lstStyle/>
            <a:p>
              <a:endParaRPr/>
            </a:p>
          </p:txBody>
        </p:sp>
        <p:pic>
          <p:nvPicPr>
            <p:cNvPr id="44" name="object 44"/>
            <p:cNvPicPr/>
            <p:nvPr/>
          </p:nvPicPr>
          <p:blipFill>
            <a:blip r:embed="rId32" cstate="print"/>
            <a:stretch>
              <a:fillRect/>
            </a:stretch>
          </p:blipFill>
          <p:spPr>
            <a:xfrm>
              <a:off x="3133452" y="6111657"/>
              <a:ext cx="180514" cy="179945"/>
            </a:xfrm>
            <a:prstGeom prst="rect">
              <a:avLst/>
            </a:prstGeom>
          </p:spPr>
        </p:pic>
        <p:sp>
          <p:nvSpPr>
            <p:cNvPr id="45" name="object 45"/>
            <p:cNvSpPr/>
            <p:nvPr/>
          </p:nvSpPr>
          <p:spPr>
            <a:xfrm>
              <a:off x="3041240" y="6019628"/>
              <a:ext cx="365125" cy="364490"/>
            </a:xfrm>
            <a:custGeom>
              <a:avLst/>
              <a:gdLst/>
              <a:ahLst/>
              <a:cxnLst/>
              <a:rect l="l" t="t" r="r" b="b"/>
              <a:pathLst>
                <a:path w="365125" h="364489">
                  <a:moveTo>
                    <a:pt x="119128" y="353212"/>
                  </a:moveTo>
                  <a:lnTo>
                    <a:pt x="75704" y="330200"/>
                  </a:lnTo>
                  <a:lnTo>
                    <a:pt x="41050" y="297770"/>
                  </a:lnTo>
                  <a:lnTo>
                    <a:pt x="16195" y="258152"/>
                  </a:lnTo>
                  <a:lnTo>
                    <a:pt x="2168" y="213575"/>
                  </a:lnTo>
                  <a:lnTo>
                    <a:pt x="0" y="166268"/>
                  </a:lnTo>
                  <a:lnTo>
                    <a:pt x="10718" y="118459"/>
                  </a:lnTo>
                  <a:lnTo>
                    <a:pt x="33696" y="75187"/>
                  </a:lnTo>
                  <a:lnTo>
                    <a:pt x="66132" y="40682"/>
                  </a:lnTo>
                  <a:lnTo>
                    <a:pt x="105794" y="15968"/>
                  </a:lnTo>
                  <a:lnTo>
                    <a:pt x="150450" y="2066"/>
                  </a:lnTo>
                  <a:lnTo>
                    <a:pt x="197866" y="0"/>
                  </a:lnTo>
                  <a:lnTo>
                    <a:pt x="245812" y="10790"/>
                  </a:lnTo>
                  <a:lnTo>
                    <a:pt x="289235" y="33803"/>
                  </a:lnTo>
                  <a:lnTo>
                    <a:pt x="323889" y="66232"/>
                  </a:lnTo>
                  <a:lnTo>
                    <a:pt x="348745" y="105850"/>
                  </a:lnTo>
                  <a:lnTo>
                    <a:pt x="362771" y="150427"/>
                  </a:lnTo>
                  <a:lnTo>
                    <a:pt x="364940" y="197735"/>
                  </a:lnTo>
                  <a:lnTo>
                    <a:pt x="354222" y="245543"/>
                  </a:lnTo>
                  <a:lnTo>
                    <a:pt x="331243" y="288816"/>
                  </a:lnTo>
                  <a:lnTo>
                    <a:pt x="298807" y="323321"/>
                  </a:lnTo>
                  <a:lnTo>
                    <a:pt x="259145" y="348035"/>
                  </a:lnTo>
                  <a:lnTo>
                    <a:pt x="214490" y="361936"/>
                  </a:lnTo>
                  <a:lnTo>
                    <a:pt x="167073" y="364003"/>
                  </a:lnTo>
                  <a:lnTo>
                    <a:pt x="119128" y="353212"/>
                  </a:lnTo>
                  <a:close/>
                </a:path>
              </a:pathLst>
            </a:custGeom>
            <a:solidFill>
              <a:srgbClr val="99FFFF">
                <a:alpha val="10198"/>
              </a:srgbClr>
            </a:solidFill>
          </p:spPr>
          <p:txBody>
            <a:bodyPr wrap="square" lIns="0" tIns="0" rIns="0" bIns="0" rtlCol="0"/>
            <a:lstStyle/>
            <a:p>
              <a:endParaRPr/>
            </a:p>
          </p:txBody>
        </p:sp>
        <p:pic>
          <p:nvPicPr>
            <p:cNvPr id="46" name="object 46"/>
            <p:cNvPicPr/>
            <p:nvPr/>
          </p:nvPicPr>
          <p:blipFill>
            <a:blip r:embed="rId33" cstate="print"/>
            <a:stretch>
              <a:fillRect/>
            </a:stretch>
          </p:blipFill>
          <p:spPr>
            <a:xfrm>
              <a:off x="2818355" y="5777350"/>
              <a:ext cx="819083" cy="820449"/>
            </a:xfrm>
            <a:prstGeom prst="rect">
              <a:avLst/>
            </a:prstGeom>
          </p:spPr>
        </p:pic>
      </p:grpSp>
      <p:grpSp>
        <p:nvGrpSpPr>
          <p:cNvPr id="47" name="object 47"/>
          <p:cNvGrpSpPr/>
          <p:nvPr/>
        </p:nvGrpSpPr>
        <p:grpSpPr>
          <a:xfrm>
            <a:off x="13789488" y="7246034"/>
            <a:ext cx="2162810" cy="2021839"/>
            <a:chOff x="13789488" y="7246034"/>
            <a:chExt cx="2162810" cy="2021839"/>
          </a:xfrm>
        </p:grpSpPr>
        <p:pic>
          <p:nvPicPr>
            <p:cNvPr id="48" name="object 48"/>
            <p:cNvPicPr/>
            <p:nvPr/>
          </p:nvPicPr>
          <p:blipFill>
            <a:blip r:embed="rId34" cstate="print"/>
            <a:stretch>
              <a:fillRect/>
            </a:stretch>
          </p:blipFill>
          <p:spPr>
            <a:xfrm>
              <a:off x="14135458" y="7525472"/>
              <a:ext cx="1441408" cy="1458559"/>
            </a:xfrm>
            <a:prstGeom prst="rect">
              <a:avLst/>
            </a:prstGeom>
          </p:spPr>
        </p:pic>
        <p:sp>
          <p:nvSpPr>
            <p:cNvPr id="49" name="object 49"/>
            <p:cNvSpPr/>
            <p:nvPr/>
          </p:nvSpPr>
          <p:spPr>
            <a:xfrm>
              <a:off x="13789488" y="7246034"/>
              <a:ext cx="2162810" cy="2021839"/>
            </a:xfrm>
            <a:custGeom>
              <a:avLst/>
              <a:gdLst/>
              <a:ahLst/>
              <a:cxnLst/>
              <a:rect l="l" t="t" r="r" b="b"/>
              <a:pathLst>
                <a:path w="2162809" h="2021840">
                  <a:moveTo>
                    <a:pt x="2162624" y="1613611"/>
                  </a:moveTo>
                  <a:lnTo>
                    <a:pt x="1109608" y="1097373"/>
                  </a:lnTo>
                  <a:lnTo>
                    <a:pt x="517825" y="2021678"/>
                  </a:lnTo>
                  <a:lnTo>
                    <a:pt x="992765" y="1033683"/>
                  </a:lnTo>
                  <a:lnTo>
                    <a:pt x="0" y="408067"/>
                  </a:lnTo>
                  <a:lnTo>
                    <a:pt x="1052465" y="923998"/>
                  </a:lnTo>
                  <a:lnTo>
                    <a:pt x="1644799" y="0"/>
                  </a:lnTo>
                  <a:lnTo>
                    <a:pt x="1169308" y="987687"/>
                  </a:lnTo>
                  <a:lnTo>
                    <a:pt x="2162624" y="1613611"/>
                  </a:lnTo>
                  <a:close/>
                </a:path>
              </a:pathLst>
            </a:custGeom>
            <a:solidFill>
              <a:srgbClr val="99FFFF">
                <a:alpha val="15986"/>
              </a:srgbClr>
            </a:solidFill>
          </p:spPr>
          <p:txBody>
            <a:bodyPr wrap="square" lIns="0" tIns="0" rIns="0" bIns="0" rtlCol="0"/>
            <a:lstStyle/>
            <a:p>
              <a:endParaRPr/>
            </a:p>
          </p:txBody>
        </p:sp>
        <p:sp>
          <p:nvSpPr>
            <p:cNvPr id="50" name="object 50"/>
            <p:cNvSpPr/>
            <p:nvPr/>
          </p:nvSpPr>
          <p:spPr>
            <a:xfrm>
              <a:off x="14676081" y="8062150"/>
              <a:ext cx="389890" cy="389890"/>
            </a:xfrm>
            <a:custGeom>
              <a:avLst/>
              <a:gdLst/>
              <a:ahLst/>
              <a:cxnLst/>
              <a:rect l="l" t="t" r="r" b="b"/>
              <a:pathLst>
                <a:path w="389890" h="389890">
                  <a:moveTo>
                    <a:pt x="364931" y="289606"/>
                  </a:moveTo>
                  <a:lnTo>
                    <a:pt x="338655" y="326195"/>
                  </a:lnTo>
                  <a:lnTo>
                    <a:pt x="305888" y="354921"/>
                  </a:lnTo>
                  <a:lnTo>
                    <a:pt x="268205" y="375337"/>
                  </a:lnTo>
                  <a:lnTo>
                    <a:pt x="227183" y="386994"/>
                  </a:lnTo>
                  <a:lnTo>
                    <a:pt x="184396" y="389446"/>
                  </a:lnTo>
                  <a:lnTo>
                    <a:pt x="141420" y="382244"/>
                  </a:lnTo>
                  <a:lnTo>
                    <a:pt x="99832" y="364940"/>
                  </a:lnTo>
                  <a:lnTo>
                    <a:pt x="63245" y="338666"/>
                  </a:lnTo>
                  <a:lnTo>
                    <a:pt x="34520" y="305899"/>
                  </a:lnTo>
                  <a:lnTo>
                    <a:pt x="14106" y="268216"/>
                  </a:lnTo>
                  <a:lnTo>
                    <a:pt x="2450" y="227193"/>
                  </a:lnTo>
                  <a:lnTo>
                    <a:pt x="0" y="184405"/>
                  </a:lnTo>
                  <a:lnTo>
                    <a:pt x="7203" y="141429"/>
                  </a:lnTo>
                  <a:lnTo>
                    <a:pt x="24507" y="99839"/>
                  </a:lnTo>
                  <a:lnTo>
                    <a:pt x="50783" y="63250"/>
                  </a:lnTo>
                  <a:lnTo>
                    <a:pt x="83550" y="34524"/>
                  </a:lnTo>
                  <a:lnTo>
                    <a:pt x="121232" y="14109"/>
                  </a:lnTo>
                  <a:lnTo>
                    <a:pt x="162255" y="2451"/>
                  </a:lnTo>
                  <a:lnTo>
                    <a:pt x="205042" y="0"/>
                  </a:lnTo>
                  <a:lnTo>
                    <a:pt x="248018" y="7202"/>
                  </a:lnTo>
                  <a:lnTo>
                    <a:pt x="289606" y="24505"/>
                  </a:lnTo>
                  <a:lnTo>
                    <a:pt x="326193" y="50780"/>
                  </a:lnTo>
                  <a:lnTo>
                    <a:pt x="354918" y="83547"/>
                  </a:lnTo>
                  <a:lnTo>
                    <a:pt x="375332" y="121230"/>
                  </a:lnTo>
                  <a:lnTo>
                    <a:pt x="386988" y="162253"/>
                  </a:lnTo>
                  <a:lnTo>
                    <a:pt x="389438" y="205041"/>
                  </a:lnTo>
                  <a:lnTo>
                    <a:pt x="382235" y="248017"/>
                  </a:lnTo>
                  <a:lnTo>
                    <a:pt x="364931" y="289606"/>
                  </a:lnTo>
                  <a:close/>
                </a:path>
              </a:pathLst>
            </a:custGeom>
            <a:solidFill>
              <a:srgbClr val="FF99FF">
                <a:alpha val="5398"/>
              </a:srgbClr>
            </a:solidFill>
          </p:spPr>
          <p:txBody>
            <a:bodyPr wrap="square" lIns="0" tIns="0" rIns="0" bIns="0" rtlCol="0"/>
            <a:lstStyle/>
            <a:p>
              <a:endParaRPr/>
            </a:p>
          </p:txBody>
        </p:sp>
        <p:pic>
          <p:nvPicPr>
            <p:cNvPr id="51" name="object 51"/>
            <p:cNvPicPr/>
            <p:nvPr/>
          </p:nvPicPr>
          <p:blipFill>
            <a:blip r:embed="rId35" cstate="print"/>
            <a:stretch>
              <a:fillRect/>
            </a:stretch>
          </p:blipFill>
          <p:spPr>
            <a:xfrm>
              <a:off x="14743565" y="8129931"/>
              <a:ext cx="253317" cy="253271"/>
            </a:xfrm>
            <a:prstGeom prst="rect">
              <a:avLst/>
            </a:prstGeom>
          </p:spPr>
        </p:pic>
        <p:sp>
          <p:nvSpPr>
            <p:cNvPr id="52" name="object 52"/>
            <p:cNvSpPr/>
            <p:nvPr/>
          </p:nvSpPr>
          <p:spPr>
            <a:xfrm>
              <a:off x="13998810" y="7441591"/>
              <a:ext cx="1743710" cy="1630680"/>
            </a:xfrm>
            <a:custGeom>
              <a:avLst/>
              <a:gdLst/>
              <a:ahLst/>
              <a:cxnLst/>
              <a:rect l="l" t="t" r="r" b="b"/>
              <a:pathLst>
                <a:path w="1743709" h="1630679">
                  <a:moveTo>
                    <a:pt x="1743430" y="1301061"/>
                  </a:moveTo>
                  <a:lnTo>
                    <a:pt x="888522" y="862043"/>
                  </a:lnTo>
                  <a:lnTo>
                    <a:pt x="417515" y="1630563"/>
                  </a:lnTo>
                  <a:lnTo>
                    <a:pt x="824804" y="828690"/>
                  </a:lnTo>
                  <a:lnTo>
                    <a:pt x="0" y="329195"/>
                  </a:lnTo>
                  <a:lnTo>
                    <a:pt x="855458" y="768519"/>
                  </a:lnTo>
                  <a:lnTo>
                    <a:pt x="1326465" y="0"/>
                  </a:lnTo>
                  <a:lnTo>
                    <a:pt x="919176" y="801872"/>
                  </a:lnTo>
                  <a:lnTo>
                    <a:pt x="1743430" y="1301061"/>
                  </a:lnTo>
                  <a:close/>
                </a:path>
              </a:pathLst>
            </a:custGeom>
            <a:solidFill>
              <a:srgbClr val="99FFFF">
                <a:alpha val="15986"/>
              </a:srgbClr>
            </a:solidFill>
          </p:spPr>
          <p:txBody>
            <a:bodyPr wrap="square" lIns="0" tIns="0" rIns="0" bIns="0" rtlCol="0"/>
            <a:lstStyle/>
            <a:p>
              <a:endParaRPr/>
            </a:p>
          </p:txBody>
        </p:sp>
        <p:sp>
          <p:nvSpPr>
            <p:cNvPr id="53" name="object 53"/>
            <p:cNvSpPr/>
            <p:nvPr/>
          </p:nvSpPr>
          <p:spPr>
            <a:xfrm>
              <a:off x="14405335" y="7821689"/>
              <a:ext cx="931544" cy="870585"/>
            </a:xfrm>
            <a:custGeom>
              <a:avLst/>
              <a:gdLst/>
              <a:ahLst/>
              <a:cxnLst/>
              <a:rect l="l" t="t" r="r" b="b"/>
              <a:pathLst>
                <a:path w="931544" h="870584">
                  <a:moveTo>
                    <a:pt x="930931" y="694655"/>
                  </a:moveTo>
                  <a:lnTo>
                    <a:pt x="470277" y="453751"/>
                  </a:lnTo>
                  <a:lnTo>
                    <a:pt x="222874" y="870368"/>
                  </a:lnTo>
                  <a:lnTo>
                    <a:pt x="446654" y="439139"/>
                  </a:lnTo>
                  <a:lnTo>
                    <a:pt x="0" y="175712"/>
                  </a:lnTo>
                  <a:lnTo>
                    <a:pt x="460102" y="416309"/>
                  </a:lnTo>
                  <a:lnTo>
                    <a:pt x="708056" y="0"/>
                  </a:lnTo>
                  <a:lnTo>
                    <a:pt x="484276" y="431229"/>
                  </a:lnTo>
                  <a:lnTo>
                    <a:pt x="930931" y="694655"/>
                  </a:lnTo>
                  <a:close/>
                </a:path>
              </a:pathLst>
            </a:custGeom>
            <a:solidFill>
              <a:srgbClr val="FFFFFF">
                <a:alpha val="52938"/>
              </a:srgbClr>
            </a:solidFill>
          </p:spPr>
          <p:txBody>
            <a:bodyPr wrap="square" lIns="0" tIns="0" rIns="0" bIns="0" rtlCol="0"/>
            <a:lstStyle/>
            <a:p>
              <a:endParaRPr/>
            </a:p>
          </p:txBody>
        </p:sp>
        <p:pic>
          <p:nvPicPr>
            <p:cNvPr id="54" name="object 54"/>
            <p:cNvPicPr/>
            <p:nvPr/>
          </p:nvPicPr>
          <p:blipFill>
            <a:blip r:embed="rId36" cstate="print"/>
            <a:stretch>
              <a:fillRect/>
            </a:stretch>
          </p:blipFill>
          <p:spPr>
            <a:xfrm>
              <a:off x="14779168" y="8165240"/>
              <a:ext cx="183263" cy="183267"/>
            </a:xfrm>
            <a:prstGeom prst="rect">
              <a:avLst/>
            </a:prstGeom>
          </p:spPr>
        </p:pic>
        <p:sp>
          <p:nvSpPr>
            <p:cNvPr id="55" name="object 55"/>
            <p:cNvSpPr/>
            <p:nvPr/>
          </p:nvSpPr>
          <p:spPr>
            <a:xfrm>
              <a:off x="14700581" y="8086660"/>
              <a:ext cx="340995" cy="340995"/>
            </a:xfrm>
            <a:custGeom>
              <a:avLst/>
              <a:gdLst/>
              <a:ahLst/>
              <a:cxnLst/>
              <a:rect l="l" t="t" r="r" b="b"/>
              <a:pathLst>
                <a:path w="340994" h="340995">
                  <a:moveTo>
                    <a:pt x="340423" y="265099"/>
                  </a:moveTo>
                  <a:lnTo>
                    <a:pt x="333654" y="245681"/>
                  </a:lnTo>
                  <a:lnTo>
                    <a:pt x="302450" y="215684"/>
                  </a:lnTo>
                  <a:lnTo>
                    <a:pt x="251904" y="179108"/>
                  </a:lnTo>
                  <a:lnTo>
                    <a:pt x="215760" y="157251"/>
                  </a:lnTo>
                  <a:lnTo>
                    <a:pt x="235077" y="119430"/>
                  </a:lnTo>
                  <a:lnTo>
                    <a:pt x="258699" y="61683"/>
                  </a:lnTo>
                  <a:lnTo>
                    <a:pt x="269367" y="19875"/>
                  </a:lnTo>
                  <a:lnTo>
                    <a:pt x="265099" y="0"/>
                  </a:lnTo>
                  <a:lnTo>
                    <a:pt x="245681" y="6769"/>
                  </a:lnTo>
                  <a:lnTo>
                    <a:pt x="215684" y="37973"/>
                  </a:lnTo>
                  <a:lnTo>
                    <a:pt x="179095" y="88531"/>
                  </a:lnTo>
                  <a:lnTo>
                    <a:pt x="157238" y="124675"/>
                  </a:lnTo>
                  <a:lnTo>
                    <a:pt x="119430" y="105359"/>
                  </a:lnTo>
                  <a:lnTo>
                    <a:pt x="61683" y="81737"/>
                  </a:lnTo>
                  <a:lnTo>
                    <a:pt x="19875" y="71069"/>
                  </a:lnTo>
                  <a:lnTo>
                    <a:pt x="0" y="75336"/>
                  </a:lnTo>
                  <a:lnTo>
                    <a:pt x="6819" y="94488"/>
                  </a:lnTo>
                  <a:lnTo>
                    <a:pt x="37884" y="124434"/>
                  </a:lnTo>
                  <a:lnTo>
                    <a:pt x="88328" y="161124"/>
                  </a:lnTo>
                  <a:lnTo>
                    <a:pt x="124675" y="183159"/>
                  </a:lnTo>
                  <a:lnTo>
                    <a:pt x="105346" y="221005"/>
                  </a:lnTo>
                  <a:lnTo>
                    <a:pt x="81737" y="278752"/>
                  </a:lnTo>
                  <a:lnTo>
                    <a:pt x="71069" y="320560"/>
                  </a:lnTo>
                  <a:lnTo>
                    <a:pt x="75323" y="340436"/>
                  </a:lnTo>
                  <a:lnTo>
                    <a:pt x="94437" y="333489"/>
                  </a:lnTo>
                  <a:lnTo>
                    <a:pt x="124333" y="302234"/>
                  </a:lnTo>
                  <a:lnTo>
                    <a:pt x="161023" y="251739"/>
                  </a:lnTo>
                  <a:lnTo>
                    <a:pt x="183032" y="215709"/>
                  </a:lnTo>
                  <a:lnTo>
                    <a:pt x="221005" y="235089"/>
                  </a:lnTo>
                  <a:lnTo>
                    <a:pt x="278739" y="258699"/>
                  </a:lnTo>
                  <a:lnTo>
                    <a:pt x="320548" y="269367"/>
                  </a:lnTo>
                  <a:lnTo>
                    <a:pt x="340423" y="265099"/>
                  </a:lnTo>
                  <a:close/>
                </a:path>
              </a:pathLst>
            </a:custGeom>
            <a:solidFill>
              <a:srgbClr val="FFFFFF">
                <a:alpha val="29063"/>
              </a:srgbClr>
            </a:solidFill>
          </p:spPr>
          <p:txBody>
            <a:bodyPr wrap="square" lIns="0" tIns="0" rIns="0" bIns="0" rtlCol="0"/>
            <a:lstStyle/>
            <a:p>
              <a:endParaRPr/>
            </a:p>
          </p:txBody>
        </p:sp>
        <p:sp>
          <p:nvSpPr>
            <p:cNvPr id="56" name="object 56"/>
            <p:cNvSpPr/>
            <p:nvPr/>
          </p:nvSpPr>
          <p:spPr>
            <a:xfrm>
              <a:off x="14499907" y="7885973"/>
              <a:ext cx="742315" cy="742315"/>
            </a:xfrm>
            <a:custGeom>
              <a:avLst/>
              <a:gdLst/>
              <a:ahLst/>
              <a:cxnLst/>
              <a:rect l="l" t="t" r="r" b="b"/>
              <a:pathLst>
                <a:path w="742315" h="742315">
                  <a:moveTo>
                    <a:pt x="694791" y="551456"/>
                  </a:moveTo>
                  <a:lnTo>
                    <a:pt x="669605" y="590708"/>
                  </a:lnTo>
                  <a:lnTo>
                    <a:pt x="640423" y="625748"/>
                  </a:lnTo>
                  <a:lnTo>
                    <a:pt x="607714" y="656440"/>
                  </a:lnTo>
                  <a:lnTo>
                    <a:pt x="571952" y="682650"/>
                  </a:lnTo>
                  <a:lnTo>
                    <a:pt x="533605" y="704246"/>
                  </a:lnTo>
                  <a:lnTo>
                    <a:pt x="493146" y="721093"/>
                  </a:lnTo>
                  <a:lnTo>
                    <a:pt x="451045" y="733057"/>
                  </a:lnTo>
                  <a:lnTo>
                    <a:pt x="407772" y="740004"/>
                  </a:lnTo>
                  <a:lnTo>
                    <a:pt x="363800" y="741801"/>
                  </a:lnTo>
                  <a:lnTo>
                    <a:pt x="319599" y="738314"/>
                  </a:lnTo>
                  <a:lnTo>
                    <a:pt x="275640" y="729409"/>
                  </a:lnTo>
                  <a:lnTo>
                    <a:pt x="232394" y="714952"/>
                  </a:lnTo>
                  <a:lnTo>
                    <a:pt x="190332" y="694810"/>
                  </a:lnTo>
                  <a:lnTo>
                    <a:pt x="151080" y="669624"/>
                  </a:lnTo>
                  <a:lnTo>
                    <a:pt x="116043" y="640442"/>
                  </a:lnTo>
                  <a:lnTo>
                    <a:pt x="85352" y="607734"/>
                  </a:lnTo>
                  <a:lnTo>
                    <a:pt x="59143" y="571972"/>
                  </a:lnTo>
                  <a:lnTo>
                    <a:pt x="37549" y="533625"/>
                  </a:lnTo>
                  <a:lnTo>
                    <a:pt x="20704" y="493165"/>
                  </a:lnTo>
                  <a:lnTo>
                    <a:pt x="8741" y="451064"/>
                  </a:lnTo>
                  <a:lnTo>
                    <a:pt x="1795" y="407791"/>
                  </a:lnTo>
                  <a:lnTo>
                    <a:pt x="0" y="363818"/>
                  </a:lnTo>
                  <a:lnTo>
                    <a:pt x="3488" y="319616"/>
                  </a:lnTo>
                  <a:lnTo>
                    <a:pt x="12394" y="275656"/>
                  </a:lnTo>
                  <a:lnTo>
                    <a:pt x="26852" y="232409"/>
                  </a:lnTo>
                  <a:lnTo>
                    <a:pt x="46995" y="190345"/>
                  </a:lnTo>
                  <a:lnTo>
                    <a:pt x="72181" y="151092"/>
                  </a:lnTo>
                  <a:lnTo>
                    <a:pt x="101364" y="116053"/>
                  </a:lnTo>
                  <a:lnTo>
                    <a:pt x="134072" y="85361"/>
                  </a:lnTo>
                  <a:lnTo>
                    <a:pt x="169835" y="59151"/>
                  </a:lnTo>
                  <a:lnTo>
                    <a:pt x="208182" y="37555"/>
                  </a:lnTo>
                  <a:lnTo>
                    <a:pt x="248641" y="20708"/>
                  </a:lnTo>
                  <a:lnTo>
                    <a:pt x="290742" y="8744"/>
                  </a:lnTo>
                  <a:lnTo>
                    <a:pt x="334014" y="1797"/>
                  </a:lnTo>
                  <a:lnTo>
                    <a:pt x="377986" y="0"/>
                  </a:lnTo>
                  <a:lnTo>
                    <a:pt x="422187" y="3487"/>
                  </a:lnTo>
                  <a:lnTo>
                    <a:pt x="466146" y="12392"/>
                  </a:lnTo>
                  <a:lnTo>
                    <a:pt x="509393" y="26848"/>
                  </a:lnTo>
                  <a:lnTo>
                    <a:pt x="551455" y="46991"/>
                  </a:lnTo>
                  <a:lnTo>
                    <a:pt x="590706" y="72176"/>
                  </a:lnTo>
                  <a:lnTo>
                    <a:pt x="625744" y="101359"/>
                  </a:lnTo>
                  <a:lnTo>
                    <a:pt x="656434" y="134066"/>
                  </a:lnTo>
                  <a:lnTo>
                    <a:pt x="682643" y="169829"/>
                  </a:lnTo>
                  <a:lnTo>
                    <a:pt x="704237" y="208176"/>
                  </a:lnTo>
                  <a:lnTo>
                    <a:pt x="721083" y="248635"/>
                  </a:lnTo>
                  <a:lnTo>
                    <a:pt x="733045" y="290737"/>
                  </a:lnTo>
                  <a:lnTo>
                    <a:pt x="739991" y="334010"/>
                  </a:lnTo>
                  <a:lnTo>
                    <a:pt x="741787" y="377982"/>
                  </a:lnTo>
                  <a:lnTo>
                    <a:pt x="738299" y="422184"/>
                  </a:lnTo>
                  <a:lnTo>
                    <a:pt x="729393" y="466144"/>
                  </a:lnTo>
                  <a:lnTo>
                    <a:pt x="714935" y="509392"/>
                  </a:lnTo>
                  <a:lnTo>
                    <a:pt x="694791" y="551456"/>
                  </a:lnTo>
                  <a:close/>
                </a:path>
              </a:pathLst>
            </a:custGeom>
            <a:solidFill>
              <a:srgbClr val="99FFFF">
                <a:alpha val="5398"/>
              </a:srgbClr>
            </a:solidFill>
          </p:spPr>
          <p:txBody>
            <a:bodyPr wrap="square" lIns="0" tIns="0" rIns="0" bIns="0" rtlCol="0"/>
            <a:lstStyle/>
            <a:p>
              <a:endParaRPr/>
            </a:p>
          </p:txBody>
        </p:sp>
        <p:pic>
          <p:nvPicPr>
            <p:cNvPr id="57" name="object 57"/>
            <p:cNvPicPr/>
            <p:nvPr/>
          </p:nvPicPr>
          <p:blipFill>
            <a:blip r:embed="rId37" cstate="print"/>
            <a:stretch>
              <a:fillRect/>
            </a:stretch>
          </p:blipFill>
          <p:spPr>
            <a:xfrm>
              <a:off x="14032278" y="7426443"/>
              <a:ext cx="1637769" cy="1654965"/>
            </a:xfrm>
            <a:prstGeom prst="rect">
              <a:avLst/>
            </a:prstGeom>
          </p:spPr>
        </p:pic>
      </p:grpSp>
      <p:sp>
        <p:nvSpPr>
          <p:cNvPr id="58" name="object 58"/>
          <p:cNvSpPr/>
          <p:nvPr/>
        </p:nvSpPr>
        <p:spPr>
          <a:xfrm>
            <a:off x="0" y="11"/>
            <a:ext cx="3478529" cy="1527810"/>
          </a:xfrm>
          <a:custGeom>
            <a:avLst/>
            <a:gdLst/>
            <a:ahLst/>
            <a:cxnLst/>
            <a:rect l="l" t="t" r="r" b="b"/>
            <a:pathLst>
              <a:path w="3478529" h="1527810">
                <a:moveTo>
                  <a:pt x="3478149" y="0"/>
                </a:moveTo>
                <a:lnTo>
                  <a:pt x="3246082" y="0"/>
                </a:lnTo>
                <a:lnTo>
                  <a:pt x="27178" y="0"/>
                </a:lnTo>
                <a:lnTo>
                  <a:pt x="0" y="0"/>
                </a:lnTo>
                <a:lnTo>
                  <a:pt x="0" y="565543"/>
                </a:lnTo>
                <a:lnTo>
                  <a:pt x="23202" y="605980"/>
                </a:lnTo>
                <a:lnTo>
                  <a:pt x="47332" y="645668"/>
                </a:lnTo>
                <a:lnTo>
                  <a:pt x="72529" y="684872"/>
                </a:lnTo>
                <a:lnTo>
                  <a:pt x="98806" y="723569"/>
                </a:lnTo>
                <a:lnTo>
                  <a:pt x="126149" y="761746"/>
                </a:lnTo>
                <a:lnTo>
                  <a:pt x="154559" y="799388"/>
                </a:lnTo>
                <a:lnTo>
                  <a:pt x="184048" y="836460"/>
                </a:lnTo>
                <a:lnTo>
                  <a:pt x="214604" y="872947"/>
                </a:lnTo>
                <a:lnTo>
                  <a:pt x="246240" y="908837"/>
                </a:lnTo>
                <a:lnTo>
                  <a:pt x="278942" y="944092"/>
                </a:lnTo>
                <a:lnTo>
                  <a:pt x="312712" y="978700"/>
                </a:lnTo>
                <a:lnTo>
                  <a:pt x="347294" y="1012444"/>
                </a:lnTo>
                <a:lnTo>
                  <a:pt x="382536" y="1045121"/>
                </a:lnTo>
                <a:lnTo>
                  <a:pt x="418388" y="1076731"/>
                </a:lnTo>
                <a:lnTo>
                  <a:pt x="454850" y="1107262"/>
                </a:lnTo>
                <a:lnTo>
                  <a:pt x="491896" y="1136713"/>
                </a:lnTo>
                <a:lnTo>
                  <a:pt x="529501" y="1165110"/>
                </a:lnTo>
                <a:lnTo>
                  <a:pt x="567651" y="1192428"/>
                </a:lnTo>
                <a:lnTo>
                  <a:pt x="606323" y="1218666"/>
                </a:lnTo>
                <a:lnTo>
                  <a:pt x="645502" y="1243850"/>
                </a:lnTo>
                <a:lnTo>
                  <a:pt x="685152" y="1267955"/>
                </a:lnTo>
                <a:lnTo>
                  <a:pt x="725271" y="1290980"/>
                </a:lnTo>
                <a:lnTo>
                  <a:pt x="765822" y="1312951"/>
                </a:lnTo>
                <a:lnTo>
                  <a:pt x="806780" y="1333830"/>
                </a:lnTo>
                <a:lnTo>
                  <a:pt x="848144" y="1353654"/>
                </a:lnTo>
                <a:lnTo>
                  <a:pt x="889889" y="1372400"/>
                </a:lnTo>
                <a:lnTo>
                  <a:pt x="931976" y="1390078"/>
                </a:lnTo>
                <a:lnTo>
                  <a:pt x="974407" y="1406677"/>
                </a:lnTo>
                <a:lnTo>
                  <a:pt x="1017143" y="1422222"/>
                </a:lnTo>
                <a:lnTo>
                  <a:pt x="1060183" y="1436674"/>
                </a:lnTo>
                <a:lnTo>
                  <a:pt x="1103490" y="1450073"/>
                </a:lnTo>
                <a:lnTo>
                  <a:pt x="1147038" y="1462392"/>
                </a:lnTo>
                <a:lnTo>
                  <a:pt x="1190828" y="1473644"/>
                </a:lnTo>
                <a:lnTo>
                  <a:pt x="1234821" y="1483817"/>
                </a:lnTo>
                <a:lnTo>
                  <a:pt x="1279004" y="1492923"/>
                </a:lnTo>
                <a:lnTo>
                  <a:pt x="1323352" y="1500962"/>
                </a:lnTo>
                <a:lnTo>
                  <a:pt x="1367853" y="1507921"/>
                </a:lnTo>
                <a:lnTo>
                  <a:pt x="1412481" y="1513814"/>
                </a:lnTo>
                <a:lnTo>
                  <a:pt x="1457198" y="1518627"/>
                </a:lnTo>
                <a:lnTo>
                  <a:pt x="1502016" y="1522387"/>
                </a:lnTo>
                <a:lnTo>
                  <a:pt x="1546885" y="1525066"/>
                </a:lnTo>
                <a:lnTo>
                  <a:pt x="1591805" y="1526667"/>
                </a:lnTo>
                <a:lnTo>
                  <a:pt x="1636750" y="1527200"/>
                </a:lnTo>
                <a:lnTo>
                  <a:pt x="1681683" y="1526667"/>
                </a:lnTo>
                <a:lnTo>
                  <a:pt x="1726603" y="1525066"/>
                </a:lnTo>
                <a:lnTo>
                  <a:pt x="1771484" y="1522387"/>
                </a:lnTo>
                <a:lnTo>
                  <a:pt x="1816303" y="1518627"/>
                </a:lnTo>
                <a:lnTo>
                  <a:pt x="1861045" y="1513814"/>
                </a:lnTo>
                <a:lnTo>
                  <a:pt x="1905673" y="1507921"/>
                </a:lnTo>
                <a:lnTo>
                  <a:pt x="1950186" y="1500962"/>
                </a:lnTo>
                <a:lnTo>
                  <a:pt x="1994547" y="1492923"/>
                </a:lnTo>
                <a:lnTo>
                  <a:pt x="2038743" y="1483817"/>
                </a:lnTo>
                <a:lnTo>
                  <a:pt x="2082749" y="1473644"/>
                </a:lnTo>
                <a:lnTo>
                  <a:pt x="2126551" y="1462392"/>
                </a:lnTo>
                <a:lnTo>
                  <a:pt x="2170138" y="1450073"/>
                </a:lnTo>
                <a:lnTo>
                  <a:pt x="2213457" y="1436674"/>
                </a:lnTo>
                <a:lnTo>
                  <a:pt x="2256510" y="1422222"/>
                </a:lnTo>
                <a:lnTo>
                  <a:pt x="2299284" y="1406677"/>
                </a:lnTo>
                <a:lnTo>
                  <a:pt x="2341740" y="1390078"/>
                </a:lnTo>
                <a:lnTo>
                  <a:pt x="2383866" y="1372400"/>
                </a:lnTo>
                <a:lnTo>
                  <a:pt x="2425636" y="1353654"/>
                </a:lnTo>
                <a:lnTo>
                  <a:pt x="2467025" y="1333830"/>
                </a:lnTo>
                <a:lnTo>
                  <a:pt x="2508021" y="1312951"/>
                </a:lnTo>
                <a:lnTo>
                  <a:pt x="2548610" y="1290980"/>
                </a:lnTo>
                <a:lnTo>
                  <a:pt x="2588768" y="1267955"/>
                </a:lnTo>
                <a:lnTo>
                  <a:pt x="2628455" y="1243850"/>
                </a:lnTo>
                <a:lnTo>
                  <a:pt x="2667673" y="1218666"/>
                </a:lnTo>
                <a:lnTo>
                  <a:pt x="2706382" y="1192428"/>
                </a:lnTo>
                <a:lnTo>
                  <a:pt x="2744584" y="1165110"/>
                </a:lnTo>
                <a:lnTo>
                  <a:pt x="2782239" y="1136713"/>
                </a:lnTo>
                <a:lnTo>
                  <a:pt x="2819323" y="1107262"/>
                </a:lnTo>
                <a:lnTo>
                  <a:pt x="2855836" y="1076731"/>
                </a:lnTo>
                <a:lnTo>
                  <a:pt x="2891752" y="1045121"/>
                </a:lnTo>
                <a:lnTo>
                  <a:pt x="2927032" y="1012444"/>
                </a:lnTo>
                <a:lnTo>
                  <a:pt x="2961678" y="978700"/>
                </a:lnTo>
                <a:lnTo>
                  <a:pt x="2995447" y="944092"/>
                </a:lnTo>
                <a:lnTo>
                  <a:pt x="3028150" y="908837"/>
                </a:lnTo>
                <a:lnTo>
                  <a:pt x="3059773" y="872947"/>
                </a:lnTo>
                <a:lnTo>
                  <a:pt x="3090329" y="836460"/>
                </a:lnTo>
                <a:lnTo>
                  <a:pt x="3119805" y="799388"/>
                </a:lnTo>
                <a:lnTo>
                  <a:pt x="3148215" y="761746"/>
                </a:lnTo>
                <a:lnTo>
                  <a:pt x="3175546" y="723569"/>
                </a:lnTo>
                <a:lnTo>
                  <a:pt x="3201809" y="684872"/>
                </a:lnTo>
                <a:lnTo>
                  <a:pt x="3226993" y="645668"/>
                </a:lnTo>
                <a:lnTo>
                  <a:pt x="3251111" y="605980"/>
                </a:lnTo>
                <a:lnTo>
                  <a:pt x="3274149" y="565835"/>
                </a:lnTo>
                <a:lnTo>
                  <a:pt x="3296107" y="525259"/>
                </a:lnTo>
                <a:lnTo>
                  <a:pt x="3317011" y="484263"/>
                </a:lnTo>
                <a:lnTo>
                  <a:pt x="3336823" y="442874"/>
                </a:lnTo>
                <a:lnTo>
                  <a:pt x="3355568" y="401104"/>
                </a:lnTo>
                <a:lnTo>
                  <a:pt x="3373247" y="358978"/>
                </a:lnTo>
                <a:lnTo>
                  <a:pt x="3389846" y="316509"/>
                </a:lnTo>
                <a:lnTo>
                  <a:pt x="3405378" y="273735"/>
                </a:lnTo>
                <a:lnTo>
                  <a:pt x="3419830" y="230670"/>
                </a:lnTo>
                <a:lnTo>
                  <a:pt x="3433216" y="187337"/>
                </a:lnTo>
                <a:lnTo>
                  <a:pt x="3445535" y="143751"/>
                </a:lnTo>
                <a:lnTo>
                  <a:pt x="3456775" y="99936"/>
                </a:lnTo>
                <a:lnTo>
                  <a:pt x="3466935" y="55905"/>
                </a:lnTo>
                <a:lnTo>
                  <a:pt x="3476040" y="11684"/>
                </a:lnTo>
                <a:lnTo>
                  <a:pt x="3478149" y="0"/>
                </a:lnTo>
                <a:close/>
              </a:path>
            </a:pathLst>
          </a:custGeom>
          <a:solidFill>
            <a:srgbClr val="00FFFF">
              <a:alpha val="5879"/>
            </a:srgbClr>
          </a:solidFill>
        </p:spPr>
        <p:txBody>
          <a:bodyPr wrap="square" lIns="0" tIns="0" rIns="0" bIns="0" rtlCol="0"/>
          <a:lstStyle/>
          <a:p>
            <a:endParaRPr/>
          </a:p>
        </p:txBody>
      </p:sp>
      <p:pic>
        <p:nvPicPr>
          <p:cNvPr id="59" name="object 59"/>
          <p:cNvPicPr/>
          <p:nvPr/>
        </p:nvPicPr>
        <p:blipFill>
          <a:blip r:embed="rId38" cstate="print"/>
          <a:stretch>
            <a:fillRect/>
          </a:stretch>
        </p:blipFill>
        <p:spPr>
          <a:xfrm>
            <a:off x="3861757" y="140895"/>
            <a:ext cx="69443" cy="68600"/>
          </a:xfrm>
          <a:prstGeom prst="rect">
            <a:avLst/>
          </a:prstGeom>
        </p:spPr>
      </p:pic>
      <p:pic>
        <p:nvPicPr>
          <p:cNvPr id="60" name="object 60"/>
          <p:cNvPicPr/>
          <p:nvPr/>
        </p:nvPicPr>
        <p:blipFill>
          <a:blip r:embed="rId39" cstate="print"/>
          <a:stretch>
            <a:fillRect/>
          </a:stretch>
        </p:blipFill>
        <p:spPr>
          <a:xfrm>
            <a:off x="156422" y="0"/>
            <a:ext cx="2960363" cy="1174963"/>
          </a:xfrm>
          <a:prstGeom prst="rect">
            <a:avLst/>
          </a:prstGeom>
        </p:spPr>
      </p:pic>
      <p:pic>
        <p:nvPicPr>
          <p:cNvPr id="61" name="object 61"/>
          <p:cNvPicPr/>
          <p:nvPr/>
        </p:nvPicPr>
        <p:blipFill>
          <a:blip r:embed="rId40" cstate="print"/>
          <a:stretch>
            <a:fillRect/>
          </a:stretch>
        </p:blipFill>
        <p:spPr>
          <a:xfrm>
            <a:off x="2232978" y="1244756"/>
            <a:ext cx="169583" cy="170604"/>
          </a:xfrm>
          <a:prstGeom prst="rect">
            <a:avLst/>
          </a:prstGeom>
        </p:spPr>
      </p:pic>
      <p:pic>
        <p:nvPicPr>
          <p:cNvPr id="62" name="object 62"/>
          <p:cNvPicPr/>
          <p:nvPr/>
        </p:nvPicPr>
        <p:blipFill>
          <a:blip r:embed="rId41" cstate="print"/>
          <a:stretch>
            <a:fillRect/>
          </a:stretch>
        </p:blipFill>
        <p:spPr>
          <a:xfrm>
            <a:off x="652780" y="1414168"/>
            <a:ext cx="246477" cy="245766"/>
          </a:xfrm>
          <a:prstGeom prst="rect">
            <a:avLst/>
          </a:prstGeom>
        </p:spPr>
      </p:pic>
      <p:grpSp>
        <p:nvGrpSpPr>
          <p:cNvPr id="63" name="object 63"/>
          <p:cNvGrpSpPr/>
          <p:nvPr/>
        </p:nvGrpSpPr>
        <p:grpSpPr>
          <a:xfrm>
            <a:off x="225692" y="0"/>
            <a:ext cx="3395345" cy="1178560"/>
            <a:chOff x="225692" y="0"/>
            <a:chExt cx="3395345" cy="1178560"/>
          </a:xfrm>
        </p:grpSpPr>
        <p:sp>
          <p:nvSpPr>
            <p:cNvPr id="64" name="object 64"/>
            <p:cNvSpPr/>
            <p:nvPr/>
          </p:nvSpPr>
          <p:spPr>
            <a:xfrm>
              <a:off x="329409" y="0"/>
              <a:ext cx="2787015" cy="1177925"/>
            </a:xfrm>
            <a:custGeom>
              <a:avLst/>
              <a:gdLst/>
              <a:ahLst/>
              <a:cxnLst/>
              <a:rect l="l" t="t" r="r" b="b"/>
              <a:pathLst>
                <a:path w="2787015" h="1177925">
                  <a:moveTo>
                    <a:pt x="318304" y="811682"/>
                  </a:moveTo>
                  <a:lnTo>
                    <a:pt x="281291" y="779190"/>
                  </a:lnTo>
                  <a:lnTo>
                    <a:pt x="245373" y="745445"/>
                  </a:lnTo>
                  <a:lnTo>
                    <a:pt x="210571" y="710482"/>
                  </a:lnTo>
                  <a:lnTo>
                    <a:pt x="176905" y="674339"/>
                  </a:lnTo>
                  <a:lnTo>
                    <a:pt x="144399" y="637051"/>
                  </a:lnTo>
                  <a:lnTo>
                    <a:pt x="113073" y="598653"/>
                  </a:lnTo>
                  <a:lnTo>
                    <a:pt x="82948" y="559181"/>
                  </a:lnTo>
                  <a:lnTo>
                    <a:pt x="54047" y="518671"/>
                  </a:lnTo>
                  <a:lnTo>
                    <a:pt x="26390" y="477159"/>
                  </a:lnTo>
                  <a:lnTo>
                    <a:pt x="0" y="434681"/>
                  </a:lnTo>
                  <a:lnTo>
                    <a:pt x="43129" y="416869"/>
                  </a:lnTo>
                  <a:lnTo>
                    <a:pt x="89988" y="395758"/>
                  </a:lnTo>
                  <a:lnTo>
                    <a:pt x="138832" y="371515"/>
                  </a:lnTo>
                  <a:lnTo>
                    <a:pt x="187913" y="344308"/>
                  </a:lnTo>
                  <a:lnTo>
                    <a:pt x="235485" y="314305"/>
                  </a:lnTo>
                  <a:lnTo>
                    <a:pt x="279801" y="281674"/>
                  </a:lnTo>
                  <a:lnTo>
                    <a:pt x="319117" y="246581"/>
                  </a:lnTo>
                  <a:lnTo>
                    <a:pt x="351685" y="209196"/>
                  </a:lnTo>
                  <a:lnTo>
                    <a:pt x="410432" y="130112"/>
                  </a:lnTo>
                  <a:lnTo>
                    <a:pt x="428954" y="106330"/>
                  </a:lnTo>
                  <a:lnTo>
                    <a:pt x="444414" y="88734"/>
                  </a:lnTo>
                  <a:lnTo>
                    <a:pt x="459943" y="74083"/>
                  </a:lnTo>
                  <a:lnTo>
                    <a:pt x="478671" y="59138"/>
                  </a:lnTo>
                  <a:lnTo>
                    <a:pt x="538242" y="15403"/>
                  </a:lnTo>
                  <a:lnTo>
                    <a:pt x="558814" y="0"/>
                  </a:lnTo>
                  <a:lnTo>
                    <a:pt x="1380338" y="0"/>
                  </a:lnTo>
                  <a:lnTo>
                    <a:pt x="1367226" y="7994"/>
                  </a:lnTo>
                  <a:lnTo>
                    <a:pt x="1285333" y="46606"/>
                  </a:lnTo>
                  <a:lnTo>
                    <a:pt x="1242973" y="73278"/>
                  </a:lnTo>
                  <a:lnTo>
                    <a:pt x="1203329" y="105849"/>
                  </a:lnTo>
                  <a:lnTo>
                    <a:pt x="1166366" y="144684"/>
                  </a:lnTo>
                  <a:lnTo>
                    <a:pt x="1132053" y="190146"/>
                  </a:lnTo>
                  <a:lnTo>
                    <a:pt x="1100356" y="242602"/>
                  </a:lnTo>
                  <a:lnTo>
                    <a:pt x="1068301" y="291295"/>
                  </a:lnTo>
                  <a:lnTo>
                    <a:pt x="1033463" y="327528"/>
                  </a:lnTo>
                  <a:lnTo>
                    <a:pt x="996639" y="354747"/>
                  </a:lnTo>
                  <a:lnTo>
                    <a:pt x="958623" y="376399"/>
                  </a:lnTo>
                  <a:lnTo>
                    <a:pt x="920209" y="395929"/>
                  </a:lnTo>
                  <a:lnTo>
                    <a:pt x="882192" y="416785"/>
                  </a:lnTo>
                  <a:lnTo>
                    <a:pt x="854839" y="440664"/>
                  </a:lnTo>
                  <a:lnTo>
                    <a:pt x="834305" y="471951"/>
                  </a:lnTo>
                  <a:lnTo>
                    <a:pt x="816315" y="508413"/>
                  </a:lnTo>
                  <a:lnTo>
                    <a:pt x="796594" y="547818"/>
                  </a:lnTo>
                  <a:lnTo>
                    <a:pt x="770867" y="587933"/>
                  </a:lnTo>
                  <a:lnTo>
                    <a:pt x="734859" y="626524"/>
                  </a:lnTo>
                  <a:lnTo>
                    <a:pt x="684295" y="661359"/>
                  </a:lnTo>
                  <a:lnTo>
                    <a:pt x="629984" y="686315"/>
                  </a:lnTo>
                  <a:lnTo>
                    <a:pt x="584099" y="699585"/>
                  </a:lnTo>
                  <a:lnTo>
                    <a:pt x="544407" y="705404"/>
                  </a:lnTo>
                  <a:lnTo>
                    <a:pt x="508677" y="708009"/>
                  </a:lnTo>
                  <a:lnTo>
                    <a:pt x="474678" y="711637"/>
                  </a:lnTo>
                  <a:lnTo>
                    <a:pt x="402947" y="738907"/>
                  </a:lnTo>
                  <a:lnTo>
                    <a:pt x="360179" y="770821"/>
                  </a:lnTo>
                  <a:lnTo>
                    <a:pt x="339074" y="790580"/>
                  </a:lnTo>
                  <a:lnTo>
                    <a:pt x="318304" y="811682"/>
                  </a:lnTo>
                  <a:close/>
                </a:path>
                <a:path w="2787015" h="1177925">
                  <a:moveTo>
                    <a:pt x="1303749" y="1177497"/>
                  </a:moveTo>
                  <a:lnTo>
                    <a:pt x="1253776" y="1176694"/>
                  </a:lnTo>
                  <a:lnTo>
                    <a:pt x="1204074" y="1174367"/>
                  </a:lnTo>
                  <a:lnTo>
                    <a:pt x="1242660" y="1145271"/>
                  </a:lnTo>
                  <a:lnTo>
                    <a:pt x="1282123" y="1112670"/>
                  </a:lnTo>
                  <a:lnTo>
                    <a:pt x="1321440" y="1077292"/>
                  </a:lnTo>
                  <a:lnTo>
                    <a:pt x="1359589" y="1039870"/>
                  </a:lnTo>
                  <a:lnTo>
                    <a:pt x="1395548" y="1001133"/>
                  </a:lnTo>
                  <a:lnTo>
                    <a:pt x="1428296" y="961811"/>
                  </a:lnTo>
                  <a:lnTo>
                    <a:pt x="1486681" y="881441"/>
                  </a:lnTo>
                  <a:lnTo>
                    <a:pt x="1516093" y="846481"/>
                  </a:lnTo>
                  <a:lnTo>
                    <a:pt x="1545950" y="816475"/>
                  </a:lnTo>
                  <a:lnTo>
                    <a:pt x="1577151" y="790141"/>
                  </a:lnTo>
                  <a:lnTo>
                    <a:pt x="1610598" y="766198"/>
                  </a:lnTo>
                  <a:lnTo>
                    <a:pt x="1647192" y="743364"/>
                  </a:lnTo>
                  <a:lnTo>
                    <a:pt x="1687835" y="720359"/>
                  </a:lnTo>
                  <a:lnTo>
                    <a:pt x="1843067" y="637498"/>
                  </a:lnTo>
                  <a:lnTo>
                    <a:pt x="1885199" y="610673"/>
                  </a:lnTo>
                  <a:lnTo>
                    <a:pt x="1917580" y="581691"/>
                  </a:lnTo>
                  <a:lnTo>
                    <a:pt x="1941971" y="550979"/>
                  </a:lnTo>
                  <a:lnTo>
                    <a:pt x="1973830" y="486071"/>
                  </a:lnTo>
                  <a:lnTo>
                    <a:pt x="1994866" y="419365"/>
                  </a:lnTo>
                  <a:lnTo>
                    <a:pt x="2005730" y="386405"/>
                  </a:lnTo>
                  <a:lnTo>
                    <a:pt x="2036954" y="323403"/>
                  </a:lnTo>
                  <a:lnTo>
                    <a:pt x="2092583" y="267140"/>
                  </a:lnTo>
                  <a:lnTo>
                    <a:pt x="2133953" y="242601"/>
                  </a:lnTo>
                  <a:lnTo>
                    <a:pt x="2202597" y="204348"/>
                  </a:lnTo>
                  <a:lnTo>
                    <a:pt x="2257508" y="165185"/>
                  </a:lnTo>
                  <a:lnTo>
                    <a:pt x="2300153" y="125770"/>
                  </a:lnTo>
                  <a:lnTo>
                    <a:pt x="2331999" y="86761"/>
                  </a:lnTo>
                  <a:lnTo>
                    <a:pt x="2354512" y="48814"/>
                  </a:lnTo>
                  <a:lnTo>
                    <a:pt x="2369161" y="12587"/>
                  </a:lnTo>
                  <a:lnTo>
                    <a:pt x="2372228" y="0"/>
                  </a:lnTo>
                  <a:lnTo>
                    <a:pt x="2786669" y="0"/>
                  </a:lnTo>
                  <a:lnTo>
                    <a:pt x="2773550" y="52522"/>
                  </a:lnTo>
                  <a:lnTo>
                    <a:pt x="2761015" y="96176"/>
                  </a:lnTo>
                  <a:lnTo>
                    <a:pt x="2747208" y="139349"/>
                  </a:lnTo>
                  <a:lnTo>
                    <a:pt x="2732146" y="182013"/>
                  </a:lnTo>
                  <a:lnTo>
                    <a:pt x="2715848" y="224144"/>
                  </a:lnTo>
                  <a:lnTo>
                    <a:pt x="2698332" y="265717"/>
                  </a:lnTo>
                  <a:lnTo>
                    <a:pt x="2679616" y="306705"/>
                  </a:lnTo>
                  <a:lnTo>
                    <a:pt x="2659720" y="347082"/>
                  </a:lnTo>
                  <a:lnTo>
                    <a:pt x="2638660" y="386824"/>
                  </a:lnTo>
                  <a:lnTo>
                    <a:pt x="2616456" y="425905"/>
                  </a:lnTo>
                  <a:lnTo>
                    <a:pt x="2593125" y="464299"/>
                  </a:lnTo>
                  <a:lnTo>
                    <a:pt x="2568687" y="501980"/>
                  </a:lnTo>
                  <a:lnTo>
                    <a:pt x="2543159" y="538923"/>
                  </a:lnTo>
                  <a:lnTo>
                    <a:pt x="2516559" y="575103"/>
                  </a:lnTo>
                  <a:lnTo>
                    <a:pt x="2488907" y="610493"/>
                  </a:lnTo>
                  <a:lnTo>
                    <a:pt x="2460219" y="645068"/>
                  </a:lnTo>
                  <a:lnTo>
                    <a:pt x="2430516" y="678803"/>
                  </a:lnTo>
                  <a:lnTo>
                    <a:pt x="2399814" y="711671"/>
                  </a:lnTo>
                  <a:lnTo>
                    <a:pt x="2368133" y="743648"/>
                  </a:lnTo>
                  <a:lnTo>
                    <a:pt x="2335489" y="774707"/>
                  </a:lnTo>
                  <a:lnTo>
                    <a:pt x="2301903" y="804823"/>
                  </a:lnTo>
                  <a:lnTo>
                    <a:pt x="2267392" y="833971"/>
                  </a:lnTo>
                  <a:lnTo>
                    <a:pt x="2231975" y="862124"/>
                  </a:lnTo>
                  <a:lnTo>
                    <a:pt x="2195669" y="889258"/>
                  </a:lnTo>
                  <a:lnTo>
                    <a:pt x="2158493" y="915346"/>
                  </a:lnTo>
                  <a:lnTo>
                    <a:pt x="2120466" y="940363"/>
                  </a:lnTo>
                  <a:lnTo>
                    <a:pt x="2081606" y="964284"/>
                  </a:lnTo>
                  <a:lnTo>
                    <a:pt x="2041930" y="987082"/>
                  </a:lnTo>
                  <a:lnTo>
                    <a:pt x="2001458" y="1008732"/>
                  </a:lnTo>
                  <a:lnTo>
                    <a:pt x="1960208" y="1029209"/>
                  </a:lnTo>
                  <a:lnTo>
                    <a:pt x="1918197" y="1048487"/>
                  </a:lnTo>
                  <a:lnTo>
                    <a:pt x="1875445" y="1066541"/>
                  </a:lnTo>
                  <a:lnTo>
                    <a:pt x="1831970" y="1083344"/>
                  </a:lnTo>
                  <a:lnTo>
                    <a:pt x="1787789" y="1098871"/>
                  </a:lnTo>
                  <a:lnTo>
                    <a:pt x="1742922" y="1113096"/>
                  </a:lnTo>
                  <a:lnTo>
                    <a:pt x="1697386" y="1125995"/>
                  </a:lnTo>
                  <a:lnTo>
                    <a:pt x="1651200" y="1137541"/>
                  </a:lnTo>
                  <a:lnTo>
                    <a:pt x="1604382" y="1147708"/>
                  </a:lnTo>
                  <a:lnTo>
                    <a:pt x="1556951" y="1156472"/>
                  </a:lnTo>
                  <a:lnTo>
                    <a:pt x="1505935" y="1164224"/>
                  </a:lnTo>
                  <a:lnTo>
                    <a:pt x="1455086" y="1170141"/>
                  </a:lnTo>
                  <a:lnTo>
                    <a:pt x="1404425" y="1174283"/>
                  </a:lnTo>
                  <a:lnTo>
                    <a:pt x="1353972" y="1176715"/>
                  </a:lnTo>
                  <a:lnTo>
                    <a:pt x="1303749" y="1177497"/>
                  </a:lnTo>
                  <a:close/>
                </a:path>
              </a:pathLst>
            </a:custGeom>
            <a:solidFill>
              <a:srgbClr val="13A2FE">
                <a:alpha val="31649"/>
              </a:srgbClr>
            </a:solidFill>
          </p:spPr>
          <p:txBody>
            <a:bodyPr wrap="square" lIns="0" tIns="0" rIns="0" bIns="0" rtlCol="0"/>
            <a:lstStyle/>
            <a:p>
              <a:endParaRPr/>
            </a:p>
          </p:txBody>
        </p:sp>
        <p:sp>
          <p:nvSpPr>
            <p:cNvPr id="65" name="object 65"/>
            <p:cNvSpPr/>
            <p:nvPr/>
          </p:nvSpPr>
          <p:spPr>
            <a:xfrm>
              <a:off x="225692" y="0"/>
              <a:ext cx="2890520" cy="1178560"/>
            </a:xfrm>
            <a:custGeom>
              <a:avLst/>
              <a:gdLst/>
              <a:ahLst/>
              <a:cxnLst/>
              <a:rect l="l" t="t" r="r" b="b"/>
              <a:pathLst>
                <a:path w="2890520" h="1178560">
                  <a:moveTo>
                    <a:pt x="257504" y="649429"/>
                  </a:moveTo>
                  <a:lnTo>
                    <a:pt x="225928" y="611674"/>
                  </a:lnTo>
                  <a:lnTo>
                    <a:pt x="195589" y="572874"/>
                  </a:lnTo>
                  <a:lnTo>
                    <a:pt x="166509" y="533057"/>
                  </a:lnTo>
                  <a:lnTo>
                    <a:pt x="138709" y="492253"/>
                  </a:lnTo>
                  <a:lnTo>
                    <a:pt x="112211" y="450489"/>
                  </a:lnTo>
                  <a:lnTo>
                    <a:pt x="87036" y="407795"/>
                  </a:lnTo>
                  <a:lnTo>
                    <a:pt x="63206" y="364199"/>
                  </a:lnTo>
                  <a:lnTo>
                    <a:pt x="40742" y="319729"/>
                  </a:lnTo>
                  <a:lnTo>
                    <a:pt x="19666" y="274415"/>
                  </a:lnTo>
                  <a:lnTo>
                    <a:pt x="0" y="228285"/>
                  </a:lnTo>
                  <a:lnTo>
                    <a:pt x="45928" y="217189"/>
                  </a:lnTo>
                  <a:lnTo>
                    <a:pt x="95837" y="203492"/>
                  </a:lnTo>
                  <a:lnTo>
                    <a:pt x="148010" y="187055"/>
                  </a:lnTo>
                  <a:lnTo>
                    <a:pt x="200728" y="167738"/>
                  </a:lnTo>
                  <a:lnTo>
                    <a:pt x="252272" y="145401"/>
                  </a:lnTo>
                  <a:lnTo>
                    <a:pt x="300925" y="119905"/>
                  </a:lnTo>
                  <a:lnTo>
                    <a:pt x="344967" y="91109"/>
                  </a:lnTo>
                  <a:lnTo>
                    <a:pt x="382680" y="58873"/>
                  </a:lnTo>
                  <a:lnTo>
                    <a:pt x="441881" y="0"/>
                  </a:lnTo>
                  <a:lnTo>
                    <a:pt x="1447583" y="0"/>
                  </a:lnTo>
                  <a:lnTo>
                    <a:pt x="1414805" y="13710"/>
                  </a:lnTo>
                  <a:lnTo>
                    <a:pt x="1328344" y="40055"/>
                  </a:lnTo>
                  <a:lnTo>
                    <a:pt x="1282667" y="60243"/>
                  </a:lnTo>
                  <a:lnTo>
                    <a:pt x="1238646" y="86462"/>
                  </a:lnTo>
                  <a:lnTo>
                    <a:pt x="1196214" y="119144"/>
                  </a:lnTo>
                  <a:lnTo>
                    <a:pt x="1155306" y="158718"/>
                  </a:lnTo>
                  <a:lnTo>
                    <a:pt x="1115854" y="205617"/>
                  </a:lnTo>
                  <a:lnTo>
                    <a:pt x="1076651" y="248760"/>
                  </a:lnTo>
                  <a:lnTo>
                    <a:pt x="1036687" y="279144"/>
                  </a:lnTo>
                  <a:lnTo>
                    <a:pt x="996192" y="300315"/>
                  </a:lnTo>
                  <a:lnTo>
                    <a:pt x="955399" y="315819"/>
                  </a:lnTo>
                  <a:lnTo>
                    <a:pt x="914541" y="329202"/>
                  </a:lnTo>
                  <a:lnTo>
                    <a:pt x="873847" y="344010"/>
                  </a:lnTo>
                  <a:lnTo>
                    <a:pt x="843202" y="363850"/>
                  </a:lnTo>
                  <a:lnTo>
                    <a:pt x="818167" y="391850"/>
                  </a:lnTo>
                  <a:lnTo>
                    <a:pt x="794863" y="425213"/>
                  </a:lnTo>
                  <a:lnTo>
                    <a:pt x="769411" y="461144"/>
                  </a:lnTo>
                  <a:lnTo>
                    <a:pt x="737931" y="496845"/>
                  </a:lnTo>
                  <a:lnTo>
                    <a:pt x="696547" y="529519"/>
                  </a:lnTo>
                  <a:lnTo>
                    <a:pt x="641378" y="556371"/>
                  </a:lnTo>
                  <a:lnTo>
                    <a:pt x="583664" y="572935"/>
                  </a:lnTo>
                  <a:lnTo>
                    <a:pt x="573407" y="574285"/>
                  </a:lnTo>
                  <a:lnTo>
                    <a:pt x="426842" y="574285"/>
                  </a:lnTo>
                  <a:lnTo>
                    <a:pt x="391443" y="577596"/>
                  </a:lnTo>
                  <a:lnTo>
                    <a:pt x="351685" y="589777"/>
                  </a:lnTo>
                  <a:lnTo>
                    <a:pt x="328754" y="601278"/>
                  </a:lnTo>
                  <a:lnTo>
                    <a:pt x="305042" y="615576"/>
                  </a:lnTo>
                  <a:lnTo>
                    <a:pt x="281105" y="631887"/>
                  </a:lnTo>
                  <a:lnTo>
                    <a:pt x="257504" y="649429"/>
                  </a:lnTo>
                  <a:close/>
                </a:path>
                <a:path w="2890520" h="1178560">
                  <a:moveTo>
                    <a:pt x="1430583" y="1177946"/>
                  </a:moveTo>
                  <a:lnTo>
                    <a:pt x="1379139" y="1177588"/>
                  </a:lnTo>
                  <a:lnTo>
                    <a:pt x="1328071" y="1175518"/>
                  </a:lnTo>
                  <a:lnTo>
                    <a:pt x="1277462" y="1171779"/>
                  </a:lnTo>
                  <a:lnTo>
                    <a:pt x="1227395" y="1166412"/>
                  </a:lnTo>
                  <a:lnTo>
                    <a:pt x="1177954" y="1159459"/>
                  </a:lnTo>
                  <a:lnTo>
                    <a:pt x="1129222" y="1150962"/>
                  </a:lnTo>
                  <a:lnTo>
                    <a:pt x="1081282" y="1140962"/>
                  </a:lnTo>
                  <a:lnTo>
                    <a:pt x="1123723" y="1117682"/>
                  </a:lnTo>
                  <a:lnTo>
                    <a:pt x="1167541" y="1091167"/>
                  </a:lnTo>
                  <a:lnTo>
                    <a:pt x="1211630" y="1061981"/>
                  </a:lnTo>
                  <a:lnTo>
                    <a:pt x="1254884" y="1030687"/>
                  </a:lnTo>
                  <a:lnTo>
                    <a:pt x="1296199" y="997849"/>
                  </a:lnTo>
                  <a:lnTo>
                    <a:pt x="1334470" y="964030"/>
                  </a:lnTo>
                  <a:lnTo>
                    <a:pt x="1368591" y="929793"/>
                  </a:lnTo>
                  <a:lnTo>
                    <a:pt x="1404358" y="893493"/>
                  </a:lnTo>
                  <a:lnTo>
                    <a:pt x="1438708" y="863298"/>
                  </a:lnTo>
                  <a:lnTo>
                    <a:pt x="1472730" y="838085"/>
                  </a:lnTo>
                  <a:lnTo>
                    <a:pt x="1507510" y="816731"/>
                  </a:lnTo>
                  <a:lnTo>
                    <a:pt x="1544135" y="798111"/>
                  </a:lnTo>
                  <a:lnTo>
                    <a:pt x="1583693" y="781102"/>
                  </a:lnTo>
                  <a:lnTo>
                    <a:pt x="1627271" y="764580"/>
                  </a:lnTo>
                  <a:lnTo>
                    <a:pt x="1792997" y="706695"/>
                  </a:lnTo>
                  <a:lnTo>
                    <a:pt x="1838670" y="686499"/>
                  </a:lnTo>
                  <a:lnTo>
                    <a:pt x="1875019" y="662713"/>
                  </a:lnTo>
                  <a:lnTo>
                    <a:pt x="1903724" y="636024"/>
                  </a:lnTo>
                  <a:lnTo>
                    <a:pt x="1944919" y="576687"/>
                  </a:lnTo>
                  <a:lnTo>
                    <a:pt x="1975696" y="513988"/>
                  </a:lnTo>
                  <a:lnTo>
                    <a:pt x="1991377" y="483096"/>
                  </a:lnTo>
                  <a:lnTo>
                    <a:pt x="2031726" y="425665"/>
                  </a:lnTo>
                  <a:lnTo>
                    <a:pt x="2095256" y="378621"/>
                  </a:lnTo>
                  <a:lnTo>
                    <a:pt x="2139913" y="360713"/>
                  </a:lnTo>
                  <a:lnTo>
                    <a:pt x="2213626" y="333452"/>
                  </a:lnTo>
                  <a:lnTo>
                    <a:pt x="2273844" y="303242"/>
                  </a:lnTo>
                  <a:lnTo>
                    <a:pt x="2321935" y="270934"/>
                  </a:lnTo>
                  <a:lnTo>
                    <a:pt x="2359269" y="237382"/>
                  </a:lnTo>
                  <a:lnTo>
                    <a:pt x="2387215" y="203439"/>
                  </a:lnTo>
                  <a:lnTo>
                    <a:pt x="2407142" y="169956"/>
                  </a:lnTo>
                  <a:lnTo>
                    <a:pt x="2428414" y="107788"/>
                  </a:lnTo>
                  <a:lnTo>
                    <a:pt x="2436902" y="41951"/>
                  </a:lnTo>
                  <a:lnTo>
                    <a:pt x="2444962" y="8960"/>
                  </a:lnTo>
                  <a:lnTo>
                    <a:pt x="2449652" y="0"/>
                  </a:lnTo>
                  <a:lnTo>
                    <a:pt x="2890316" y="0"/>
                  </a:lnTo>
                  <a:lnTo>
                    <a:pt x="2876590" y="55298"/>
                  </a:lnTo>
                  <a:lnTo>
                    <a:pt x="2863871" y="99589"/>
                  </a:lnTo>
                  <a:lnTo>
                    <a:pt x="2849855" y="143323"/>
                  </a:lnTo>
                  <a:lnTo>
                    <a:pt x="2834566" y="186478"/>
                  </a:lnTo>
                  <a:lnTo>
                    <a:pt x="2818024" y="229031"/>
                  </a:lnTo>
                  <a:lnTo>
                    <a:pt x="2800253" y="270959"/>
                  </a:lnTo>
                  <a:lnTo>
                    <a:pt x="2781273" y="312239"/>
                  </a:lnTo>
                  <a:lnTo>
                    <a:pt x="2761108" y="352850"/>
                  </a:lnTo>
                  <a:lnTo>
                    <a:pt x="2739778" y="392768"/>
                  </a:lnTo>
                  <a:lnTo>
                    <a:pt x="2717306" y="431970"/>
                  </a:lnTo>
                  <a:lnTo>
                    <a:pt x="2693714" y="470435"/>
                  </a:lnTo>
                  <a:lnTo>
                    <a:pt x="2669023" y="508140"/>
                  </a:lnTo>
                  <a:lnTo>
                    <a:pt x="2643257" y="545062"/>
                  </a:lnTo>
                  <a:lnTo>
                    <a:pt x="2616436" y="581178"/>
                  </a:lnTo>
                  <a:lnTo>
                    <a:pt x="2588583" y="616466"/>
                  </a:lnTo>
                  <a:lnTo>
                    <a:pt x="2559719" y="650903"/>
                  </a:lnTo>
                  <a:lnTo>
                    <a:pt x="2529867" y="684466"/>
                  </a:lnTo>
                  <a:lnTo>
                    <a:pt x="2499049" y="717134"/>
                  </a:lnTo>
                  <a:lnTo>
                    <a:pt x="2467287" y="748883"/>
                  </a:lnTo>
                  <a:lnTo>
                    <a:pt x="2434602" y="779691"/>
                  </a:lnTo>
                  <a:lnTo>
                    <a:pt x="2401016" y="809535"/>
                  </a:lnTo>
                  <a:lnTo>
                    <a:pt x="2366553" y="838392"/>
                  </a:lnTo>
                  <a:lnTo>
                    <a:pt x="2331232" y="866241"/>
                  </a:lnTo>
                  <a:lnTo>
                    <a:pt x="2295078" y="893058"/>
                  </a:lnTo>
                  <a:lnTo>
                    <a:pt x="2258110" y="918821"/>
                  </a:lnTo>
                  <a:lnTo>
                    <a:pt x="2220353" y="943507"/>
                  </a:lnTo>
                  <a:lnTo>
                    <a:pt x="2181826" y="967093"/>
                  </a:lnTo>
                  <a:lnTo>
                    <a:pt x="2142553" y="989557"/>
                  </a:lnTo>
                  <a:lnTo>
                    <a:pt x="2102556" y="1010877"/>
                  </a:lnTo>
                  <a:lnTo>
                    <a:pt x="2061855" y="1031030"/>
                  </a:lnTo>
                  <a:lnTo>
                    <a:pt x="2020475" y="1049992"/>
                  </a:lnTo>
                  <a:lnTo>
                    <a:pt x="1978435" y="1067743"/>
                  </a:lnTo>
                  <a:lnTo>
                    <a:pt x="1935759" y="1084258"/>
                  </a:lnTo>
                  <a:lnTo>
                    <a:pt x="1892468" y="1099515"/>
                  </a:lnTo>
                  <a:lnTo>
                    <a:pt x="1848584" y="1113493"/>
                  </a:lnTo>
                  <a:lnTo>
                    <a:pt x="1804129" y="1126167"/>
                  </a:lnTo>
                  <a:lnTo>
                    <a:pt x="1759126" y="1137516"/>
                  </a:lnTo>
                  <a:lnTo>
                    <a:pt x="1713596" y="1147517"/>
                  </a:lnTo>
                  <a:lnTo>
                    <a:pt x="1667561" y="1156147"/>
                  </a:lnTo>
                  <a:lnTo>
                    <a:pt x="1621043" y="1163384"/>
                  </a:lnTo>
                  <a:lnTo>
                    <a:pt x="1574064" y="1169205"/>
                  </a:lnTo>
                  <a:lnTo>
                    <a:pt x="1526647" y="1173587"/>
                  </a:lnTo>
                  <a:lnTo>
                    <a:pt x="1478812" y="1176508"/>
                  </a:lnTo>
                  <a:lnTo>
                    <a:pt x="1430583" y="1177946"/>
                  </a:lnTo>
                  <a:close/>
                </a:path>
                <a:path w="2890520" h="1178560">
                  <a:moveTo>
                    <a:pt x="536294" y="579168"/>
                  </a:moveTo>
                  <a:lnTo>
                    <a:pt x="496328" y="578911"/>
                  </a:lnTo>
                  <a:lnTo>
                    <a:pt x="460824" y="576003"/>
                  </a:lnTo>
                  <a:lnTo>
                    <a:pt x="426842" y="574285"/>
                  </a:lnTo>
                  <a:lnTo>
                    <a:pt x="573407" y="574285"/>
                  </a:lnTo>
                  <a:lnTo>
                    <a:pt x="536294" y="579168"/>
                  </a:lnTo>
                  <a:close/>
                </a:path>
              </a:pathLst>
            </a:custGeom>
            <a:solidFill>
              <a:srgbClr val="99FFFF">
                <a:alpha val="14469"/>
              </a:srgbClr>
            </a:solidFill>
          </p:spPr>
          <p:txBody>
            <a:bodyPr wrap="square" lIns="0" tIns="0" rIns="0" bIns="0" rtlCol="0"/>
            <a:lstStyle/>
            <a:p>
              <a:endParaRPr/>
            </a:p>
          </p:txBody>
        </p:sp>
        <p:sp>
          <p:nvSpPr>
            <p:cNvPr id="66" name="object 66"/>
            <p:cNvSpPr/>
            <p:nvPr/>
          </p:nvSpPr>
          <p:spPr>
            <a:xfrm>
              <a:off x="1171814" y="0"/>
              <a:ext cx="1945005" cy="1174750"/>
            </a:xfrm>
            <a:custGeom>
              <a:avLst/>
              <a:gdLst/>
              <a:ahLst/>
              <a:cxnLst/>
              <a:rect l="l" t="t" r="r" b="b"/>
              <a:pathLst>
                <a:path w="1945005" h="1174750">
                  <a:moveTo>
                    <a:pt x="11176" y="768733"/>
                  </a:moveTo>
                  <a:lnTo>
                    <a:pt x="4638" y="739168"/>
                  </a:lnTo>
                  <a:lnTo>
                    <a:pt x="0" y="670009"/>
                  </a:lnTo>
                  <a:lnTo>
                    <a:pt x="19726" y="590559"/>
                  </a:lnTo>
                  <a:lnTo>
                    <a:pt x="86282" y="530124"/>
                  </a:lnTo>
                  <a:lnTo>
                    <a:pt x="122790" y="507848"/>
                  </a:lnTo>
                  <a:lnTo>
                    <a:pt x="147250" y="478285"/>
                  </a:lnTo>
                  <a:lnTo>
                    <a:pt x="162005" y="442458"/>
                  </a:lnTo>
                  <a:lnTo>
                    <a:pt x="169402" y="401387"/>
                  </a:lnTo>
                  <a:lnTo>
                    <a:pt x="171785" y="356094"/>
                  </a:lnTo>
                  <a:lnTo>
                    <a:pt x="171546" y="315675"/>
                  </a:lnTo>
                  <a:lnTo>
                    <a:pt x="171420" y="301113"/>
                  </a:lnTo>
                  <a:lnTo>
                    <a:pt x="170888" y="256926"/>
                  </a:lnTo>
                  <a:lnTo>
                    <a:pt x="172300" y="205093"/>
                  </a:lnTo>
                  <a:lnTo>
                    <a:pt x="178077" y="153123"/>
                  </a:lnTo>
                  <a:lnTo>
                    <a:pt x="209769" y="92974"/>
                  </a:lnTo>
                  <a:lnTo>
                    <a:pt x="269078" y="58873"/>
                  </a:lnTo>
                  <a:lnTo>
                    <a:pt x="378533" y="27854"/>
                  </a:lnTo>
                  <a:lnTo>
                    <a:pt x="413329" y="16321"/>
                  </a:lnTo>
                  <a:lnTo>
                    <a:pt x="444300" y="1458"/>
                  </a:lnTo>
                  <a:lnTo>
                    <a:pt x="446164" y="0"/>
                  </a:lnTo>
                  <a:lnTo>
                    <a:pt x="741247" y="0"/>
                  </a:lnTo>
                  <a:lnTo>
                    <a:pt x="743103" y="10440"/>
                  </a:lnTo>
                  <a:lnTo>
                    <a:pt x="743087" y="16321"/>
                  </a:lnTo>
                  <a:lnTo>
                    <a:pt x="742264" y="46887"/>
                  </a:lnTo>
                  <a:lnTo>
                    <a:pt x="719808" y="104188"/>
                  </a:lnTo>
                  <a:lnTo>
                    <a:pt x="677291" y="146711"/>
                  </a:lnTo>
                  <a:lnTo>
                    <a:pt x="623486" y="179447"/>
                  </a:lnTo>
                  <a:lnTo>
                    <a:pt x="567166" y="207388"/>
                  </a:lnTo>
                  <a:lnTo>
                    <a:pt x="540805" y="221120"/>
                  </a:lnTo>
                  <a:lnTo>
                    <a:pt x="497163" y="251226"/>
                  </a:lnTo>
                  <a:lnTo>
                    <a:pt x="465489" y="301113"/>
                  </a:lnTo>
                  <a:lnTo>
                    <a:pt x="444502" y="374633"/>
                  </a:lnTo>
                  <a:lnTo>
                    <a:pt x="435897" y="413082"/>
                  </a:lnTo>
                  <a:lnTo>
                    <a:pt x="425747" y="450787"/>
                  </a:lnTo>
                  <a:lnTo>
                    <a:pt x="411949" y="486345"/>
                  </a:lnTo>
                  <a:lnTo>
                    <a:pt x="364997" y="545405"/>
                  </a:lnTo>
                  <a:lnTo>
                    <a:pt x="327638" y="566102"/>
                  </a:lnTo>
                  <a:lnTo>
                    <a:pt x="278218" y="579039"/>
                  </a:lnTo>
                  <a:lnTo>
                    <a:pt x="157531" y="620758"/>
                  </a:lnTo>
                  <a:lnTo>
                    <a:pt x="74509" y="684623"/>
                  </a:lnTo>
                  <a:lnTo>
                    <a:pt x="26581" y="743120"/>
                  </a:lnTo>
                  <a:lnTo>
                    <a:pt x="11176" y="768733"/>
                  </a:lnTo>
                  <a:close/>
                </a:path>
                <a:path w="1945005" h="1174750">
                  <a:moveTo>
                    <a:pt x="477829" y="1174366"/>
                  </a:moveTo>
                  <a:lnTo>
                    <a:pt x="429753" y="1174024"/>
                  </a:lnTo>
                  <a:lnTo>
                    <a:pt x="381703" y="1172169"/>
                  </a:lnTo>
                  <a:lnTo>
                    <a:pt x="333716" y="1168799"/>
                  </a:lnTo>
                  <a:lnTo>
                    <a:pt x="285832" y="1163915"/>
                  </a:lnTo>
                  <a:lnTo>
                    <a:pt x="238089" y="1157516"/>
                  </a:lnTo>
                  <a:lnTo>
                    <a:pt x="190525" y="1149602"/>
                  </a:lnTo>
                  <a:lnTo>
                    <a:pt x="143179" y="1140172"/>
                  </a:lnTo>
                  <a:lnTo>
                    <a:pt x="96089" y="1129226"/>
                  </a:lnTo>
                  <a:lnTo>
                    <a:pt x="49294" y="1116764"/>
                  </a:lnTo>
                  <a:lnTo>
                    <a:pt x="2831" y="1102785"/>
                  </a:lnTo>
                  <a:lnTo>
                    <a:pt x="54576" y="1076643"/>
                  </a:lnTo>
                  <a:lnTo>
                    <a:pt x="98200" y="1047773"/>
                  </a:lnTo>
                  <a:lnTo>
                    <a:pt x="134883" y="1016878"/>
                  </a:lnTo>
                  <a:lnTo>
                    <a:pt x="165812" y="984663"/>
                  </a:lnTo>
                  <a:lnTo>
                    <a:pt x="192168" y="951833"/>
                  </a:lnTo>
                  <a:lnTo>
                    <a:pt x="215135" y="919091"/>
                  </a:lnTo>
                  <a:lnTo>
                    <a:pt x="255637" y="856691"/>
                  </a:lnTo>
                  <a:lnTo>
                    <a:pt x="275538" y="828442"/>
                  </a:lnTo>
                  <a:lnTo>
                    <a:pt x="320560" y="781365"/>
                  </a:lnTo>
                  <a:lnTo>
                    <a:pt x="380430" y="751548"/>
                  </a:lnTo>
                  <a:lnTo>
                    <a:pt x="418892" y="744872"/>
                  </a:lnTo>
                  <a:lnTo>
                    <a:pt x="470085" y="739982"/>
                  </a:lnTo>
                  <a:lnTo>
                    <a:pt x="517016" y="733790"/>
                  </a:lnTo>
                  <a:lnTo>
                    <a:pt x="559680" y="725350"/>
                  </a:lnTo>
                  <a:lnTo>
                    <a:pt x="598071" y="713715"/>
                  </a:lnTo>
                  <a:lnTo>
                    <a:pt x="662016" y="677076"/>
                  </a:lnTo>
                  <a:lnTo>
                    <a:pt x="708806" y="616300"/>
                  </a:lnTo>
                  <a:lnTo>
                    <a:pt x="725755" y="574494"/>
                  </a:lnTo>
                  <a:lnTo>
                    <a:pt x="738400" y="523814"/>
                  </a:lnTo>
                  <a:lnTo>
                    <a:pt x="746734" y="463314"/>
                  </a:lnTo>
                  <a:lnTo>
                    <a:pt x="753475" y="429985"/>
                  </a:lnTo>
                  <a:lnTo>
                    <a:pt x="785522" y="369384"/>
                  </a:lnTo>
                  <a:lnTo>
                    <a:pt x="836858" y="315675"/>
                  </a:lnTo>
                  <a:lnTo>
                    <a:pt x="867708" y="290960"/>
                  </a:lnTo>
                  <a:lnTo>
                    <a:pt x="900919" y="267435"/>
                  </a:lnTo>
                  <a:lnTo>
                    <a:pt x="935671" y="244921"/>
                  </a:lnTo>
                  <a:lnTo>
                    <a:pt x="971144" y="223242"/>
                  </a:lnTo>
                  <a:lnTo>
                    <a:pt x="1040970" y="181674"/>
                  </a:lnTo>
                  <a:lnTo>
                    <a:pt x="1073683" y="161430"/>
                  </a:lnTo>
                  <a:lnTo>
                    <a:pt x="1130607" y="121132"/>
                  </a:lnTo>
                  <a:lnTo>
                    <a:pt x="1170728" y="79904"/>
                  </a:lnTo>
                  <a:lnTo>
                    <a:pt x="1187483" y="36324"/>
                  </a:lnTo>
                  <a:lnTo>
                    <a:pt x="1185048" y="13207"/>
                  </a:lnTo>
                  <a:lnTo>
                    <a:pt x="1179197" y="0"/>
                  </a:lnTo>
                  <a:lnTo>
                    <a:pt x="1944972" y="0"/>
                  </a:lnTo>
                  <a:lnTo>
                    <a:pt x="1931431" y="54214"/>
                  </a:lnTo>
                  <a:lnTo>
                    <a:pt x="1918916" y="97704"/>
                  </a:lnTo>
                  <a:lnTo>
                    <a:pt x="1905084" y="140879"/>
                  </a:lnTo>
                  <a:lnTo>
                    <a:pt x="1889934" y="183708"/>
                  </a:lnTo>
                  <a:lnTo>
                    <a:pt x="1873467" y="226160"/>
                  </a:lnTo>
                  <a:lnTo>
                    <a:pt x="1855683" y="268203"/>
                  </a:lnTo>
                  <a:lnTo>
                    <a:pt x="1836581" y="309806"/>
                  </a:lnTo>
                  <a:lnTo>
                    <a:pt x="1816162" y="350936"/>
                  </a:lnTo>
                  <a:lnTo>
                    <a:pt x="1794425" y="391563"/>
                  </a:lnTo>
                  <a:lnTo>
                    <a:pt x="1771371" y="431655"/>
                  </a:lnTo>
                  <a:lnTo>
                    <a:pt x="1747000" y="471181"/>
                  </a:lnTo>
                  <a:lnTo>
                    <a:pt x="1721311" y="510109"/>
                  </a:lnTo>
                  <a:lnTo>
                    <a:pt x="1694306" y="548408"/>
                  </a:lnTo>
                  <a:lnTo>
                    <a:pt x="1665982" y="586046"/>
                  </a:lnTo>
                  <a:lnTo>
                    <a:pt x="1636342" y="622992"/>
                  </a:lnTo>
                  <a:lnTo>
                    <a:pt x="1605383" y="659215"/>
                  </a:lnTo>
                  <a:lnTo>
                    <a:pt x="1573108" y="694682"/>
                  </a:lnTo>
                  <a:lnTo>
                    <a:pt x="1539515" y="729363"/>
                  </a:lnTo>
                  <a:lnTo>
                    <a:pt x="1502343" y="765244"/>
                  </a:lnTo>
                  <a:lnTo>
                    <a:pt x="1464275" y="799620"/>
                  </a:lnTo>
                  <a:lnTo>
                    <a:pt x="1425350" y="832490"/>
                  </a:lnTo>
                  <a:lnTo>
                    <a:pt x="1385605" y="863855"/>
                  </a:lnTo>
                  <a:lnTo>
                    <a:pt x="1345080" y="893713"/>
                  </a:lnTo>
                  <a:lnTo>
                    <a:pt x="1303812" y="922065"/>
                  </a:lnTo>
                  <a:lnTo>
                    <a:pt x="1261840" y="948910"/>
                  </a:lnTo>
                  <a:lnTo>
                    <a:pt x="1219203" y="974248"/>
                  </a:lnTo>
                  <a:lnTo>
                    <a:pt x="1175939" y="998078"/>
                  </a:lnTo>
                  <a:lnTo>
                    <a:pt x="1132086" y="1020400"/>
                  </a:lnTo>
                  <a:lnTo>
                    <a:pt x="1087682" y="1041214"/>
                  </a:lnTo>
                  <a:lnTo>
                    <a:pt x="1042767" y="1060519"/>
                  </a:lnTo>
                  <a:lnTo>
                    <a:pt x="997378" y="1078315"/>
                  </a:lnTo>
                  <a:lnTo>
                    <a:pt x="951554" y="1094601"/>
                  </a:lnTo>
                  <a:lnTo>
                    <a:pt x="905333" y="1109378"/>
                  </a:lnTo>
                  <a:lnTo>
                    <a:pt x="858754" y="1122644"/>
                  </a:lnTo>
                  <a:lnTo>
                    <a:pt x="811855" y="1134400"/>
                  </a:lnTo>
                  <a:lnTo>
                    <a:pt x="764675" y="1144645"/>
                  </a:lnTo>
                  <a:lnTo>
                    <a:pt x="717251" y="1153379"/>
                  </a:lnTo>
                  <a:lnTo>
                    <a:pt x="669623" y="1160601"/>
                  </a:lnTo>
                  <a:lnTo>
                    <a:pt x="621828" y="1166311"/>
                  </a:lnTo>
                  <a:lnTo>
                    <a:pt x="573905" y="1170509"/>
                  </a:lnTo>
                  <a:lnTo>
                    <a:pt x="525893" y="1173194"/>
                  </a:lnTo>
                  <a:lnTo>
                    <a:pt x="477829" y="1174366"/>
                  </a:lnTo>
                  <a:close/>
                </a:path>
              </a:pathLst>
            </a:custGeom>
            <a:solidFill>
              <a:srgbClr val="FF99FF">
                <a:alpha val="14469"/>
              </a:srgbClr>
            </a:solidFill>
          </p:spPr>
          <p:txBody>
            <a:bodyPr wrap="square" lIns="0" tIns="0" rIns="0" bIns="0" rtlCol="0"/>
            <a:lstStyle/>
            <a:p>
              <a:endParaRPr/>
            </a:p>
          </p:txBody>
        </p:sp>
        <p:pic>
          <p:nvPicPr>
            <p:cNvPr id="67" name="object 67"/>
            <p:cNvPicPr/>
            <p:nvPr/>
          </p:nvPicPr>
          <p:blipFill>
            <a:blip r:embed="rId42" cstate="print"/>
            <a:stretch>
              <a:fillRect/>
            </a:stretch>
          </p:blipFill>
          <p:spPr>
            <a:xfrm>
              <a:off x="2600678" y="0"/>
              <a:ext cx="1020045" cy="877081"/>
            </a:xfrm>
            <a:prstGeom prst="rect">
              <a:avLst/>
            </a:prstGeom>
          </p:spPr>
        </p:pic>
      </p:grpSp>
      <p:pic>
        <p:nvPicPr>
          <p:cNvPr id="68" name="object 68"/>
          <p:cNvPicPr/>
          <p:nvPr/>
        </p:nvPicPr>
        <p:blipFill>
          <a:blip r:embed="rId43" cstate="print"/>
          <a:stretch>
            <a:fillRect/>
          </a:stretch>
        </p:blipFill>
        <p:spPr>
          <a:xfrm>
            <a:off x="31073" y="229180"/>
            <a:ext cx="68548" cy="68600"/>
          </a:xfrm>
          <a:prstGeom prst="rect">
            <a:avLst/>
          </a:prstGeom>
        </p:spPr>
      </p:pic>
      <p:grpSp>
        <p:nvGrpSpPr>
          <p:cNvPr id="69" name="object 69"/>
          <p:cNvGrpSpPr/>
          <p:nvPr/>
        </p:nvGrpSpPr>
        <p:grpSpPr>
          <a:xfrm>
            <a:off x="15345613" y="2708046"/>
            <a:ext cx="1581150" cy="1695450"/>
            <a:chOff x="15345613" y="2708046"/>
            <a:chExt cx="1581150" cy="1695450"/>
          </a:xfrm>
        </p:grpSpPr>
        <p:pic>
          <p:nvPicPr>
            <p:cNvPr id="70" name="object 70"/>
            <p:cNvPicPr/>
            <p:nvPr/>
          </p:nvPicPr>
          <p:blipFill>
            <a:blip r:embed="rId44" cstate="print"/>
            <a:stretch>
              <a:fillRect/>
            </a:stretch>
          </p:blipFill>
          <p:spPr>
            <a:xfrm>
              <a:off x="15641924" y="3019783"/>
              <a:ext cx="1010150" cy="1051354"/>
            </a:xfrm>
            <a:prstGeom prst="rect">
              <a:avLst/>
            </a:prstGeom>
          </p:spPr>
        </p:pic>
        <p:sp>
          <p:nvSpPr>
            <p:cNvPr id="71" name="object 71"/>
            <p:cNvSpPr/>
            <p:nvPr/>
          </p:nvSpPr>
          <p:spPr>
            <a:xfrm>
              <a:off x="15345613" y="2708046"/>
              <a:ext cx="1581150" cy="1695450"/>
            </a:xfrm>
            <a:custGeom>
              <a:avLst/>
              <a:gdLst/>
              <a:ahLst/>
              <a:cxnLst/>
              <a:rect l="l" t="t" r="r" b="b"/>
              <a:pathLst>
                <a:path w="1581150" h="1695450">
                  <a:moveTo>
                    <a:pt x="790574" y="1695121"/>
                  </a:moveTo>
                  <a:lnTo>
                    <a:pt x="748353" y="893327"/>
                  </a:lnTo>
                  <a:lnTo>
                    <a:pt x="0" y="847560"/>
                  </a:lnTo>
                  <a:lnTo>
                    <a:pt x="747491" y="802224"/>
                  </a:lnTo>
                  <a:lnTo>
                    <a:pt x="790574" y="0"/>
                  </a:lnTo>
                  <a:lnTo>
                    <a:pt x="832796" y="801361"/>
                  </a:lnTo>
                  <a:lnTo>
                    <a:pt x="1581149" y="847560"/>
                  </a:lnTo>
                  <a:lnTo>
                    <a:pt x="833658" y="892464"/>
                  </a:lnTo>
                  <a:lnTo>
                    <a:pt x="790574" y="1695121"/>
                  </a:lnTo>
                  <a:close/>
                </a:path>
              </a:pathLst>
            </a:custGeom>
            <a:solidFill>
              <a:srgbClr val="99FFFF">
                <a:alpha val="30198"/>
              </a:srgbClr>
            </a:solidFill>
          </p:spPr>
          <p:txBody>
            <a:bodyPr wrap="square" lIns="0" tIns="0" rIns="0" bIns="0" rtlCol="0"/>
            <a:lstStyle/>
            <a:p>
              <a:endParaRPr/>
            </a:p>
          </p:txBody>
        </p:sp>
        <p:sp>
          <p:nvSpPr>
            <p:cNvPr id="72" name="object 72"/>
            <p:cNvSpPr/>
            <p:nvPr/>
          </p:nvSpPr>
          <p:spPr>
            <a:xfrm>
              <a:off x="16003061" y="3422190"/>
              <a:ext cx="266700" cy="267335"/>
            </a:xfrm>
            <a:custGeom>
              <a:avLst/>
              <a:gdLst/>
              <a:ahLst/>
              <a:cxnLst/>
              <a:rect l="l" t="t" r="r" b="b"/>
              <a:pathLst>
                <a:path w="266700" h="267335">
                  <a:moveTo>
                    <a:pt x="133126" y="266832"/>
                  </a:moveTo>
                  <a:lnTo>
                    <a:pt x="90991" y="260045"/>
                  </a:lnTo>
                  <a:lnTo>
                    <a:pt x="54439" y="241133"/>
                  </a:lnTo>
                  <a:lnTo>
                    <a:pt x="25643" y="212274"/>
                  </a:lnTo>
                  <a:lnTo>
                    <a:pt x="6772" y="175643"/>
                  </a:lnTo>
                  <a:lnTo>
                    <a:pt x="0" y="133416"/>
                  </a:lnTo>
                  <a:lnTo>
                    <a:pt x="6772" y="91189"/>
                  </a:lnTo>
                  <a:lnTo>
                    <a:pt x="25643" y="54558"/>
                  </a:lnTo>
                  <a:lnTo>
                    <a:pt x="54439" y="25698"/>
                  </a:lnTo>
                  <a:lnTo>
                    <a:pt x="90991" y="6787"/>
                  </a:lnTo>
                  <a:lnTo>
                    <a:pt x="133126" y="0"/>
                  </a:lnTo>
                  <a:lnTo>
                    <a:pt x="175262" y="6787"/>
                  </a:lnTo>
                  <a:lnTo>
                    <a:pt x="211813" y="25698"/>
                  </a:lnTo>
                  <a:lnTo>
                    <a:pt x="240610" y="54558"/>
                  </a:lnTo>
                  <a:lnTo>
                    <a:pt x="259480" y="91189"/>
                  </a:lnTo>
                  <a:lnTo>
                    <a:pt x="266253" y="133416"/>
                  </a:lnTo>
                  <a:lnTo>
                    <a:pt x="259480" y="175643"/>
                  </a:lnTo>
                  <a:lnTo>
                    <a:pt x="240610" y="212274"/>
                  </a:lnTo>
                  <a:lnTo>
                    <a:pt x="211813" y="241133"/>
                  </a:lnTo>
                  <a:lnTo>
                    <a:pt x="175262" y="260045"/>
                  </a:lnTo>
                  <a:lnTo>
                    <a:pt x="133126" y="266832"/>
                  </a:lnTo>
                  <a:close/>
                </a:path>
              </a:pathLst>
            </a:custGeom>
            <a:solidFill>
              <a:srgbClr val="FF99FF">
                <a:alpha val="10198"/>
              </a:srgbClr>
            </a:solidFill>
          </p:spPr>
          <p:txBody>
            <a:bodyPr wrap="square" lIns="0" tIns="0" rIns="0" bIns="0" rtlCol="0"/>
            <a:lstStyle/>
            <a:p>
              <a:endParaRPr/>
            </a:p>
          </p:txBody>
        </p:sp>
        <p:pic>
          <p:nvPicPr>
            <p:cNvPr id="73" name="object 73"/>
            <p:cNvPicPr/>
            <p:nvPr/>
          </p:nvPicPr>
          <p:blipFill>
            <a:blip r:embed="rId45" cstate="print"/>
            <a:stretch>
              <a:fillRect/>
            </a:stretch>
          </p:blipFill>
          <p:spPr>
            <a:xfrm>
              <a:off x="16049160" y="3467958"/>
              <a:ext cx="174055" cy="174434"/>
            </a:xfrm>
            <a:prstGeom prst="rect">
              <a:avLst/>
            </a:prstGeom>
          </p:spPr>
        </p:pic>
        <p:sp>
          <p:nvSpPr>
            <p:cNvPr id="74" name="object 74"/>
            <p:cNvSpPr/>
            <p:nvPr/>
          </p:nvSpPr>
          <p:spPr>
            <a:xfrm>
              <a:off x="15498558" y="2872118"/>
              <a:ext cx="1275715" cy="1367155"/>
            </a:xfrm>
            <a:custGeom>
              <a:avLst/>
              <a:gdLst/>
              <a:ahLst/>
              <a:cxnLst/>
              <a:rect l="l" t="t" r="r" b="b"/>
              <a:pathLst>
                <a:path w="1275715" h="1367154">
                  <a:moveTo>
                    <a:pt x="637629" y="1366545"/>
                  </a:moveTo>
                  <a:lnTo>
                    <a:pt x="615226" y="708962"/>
                  </a:lnTo>
                  <a:lnTo>
                    <a:pt x="0" y="683488"/>
                  </a:lnTo>
                  <a:lnTo>
                    <a:pt x="613934" y="659741"/>
                  </a:lnTo>
                  <a:lnTo>
                    <a:pt x="637629" y="0"/>
                  </a:lnTo>
                  <a:lnTo>
                    <a:pt x="660033" y="658014"/>
                  </a:lnTo>
                  <a:lnTo>
                    <a:pt x="1275259" y="683488"/>
                  </a:lnTo>
                  <a:lnTo>
                    <a:pt x="661325" y="707235"/>
                  </a:lnTo>
                  <a:lnTo>
                    <a:pt x="637629" y="1366545"/>
                  </a:lnTo>
                  <a:close/>
                </a:path>
              </a:pathLst>
            </a:custGeom>
            <a:solidFill>
              <a:srgbClr val="99FFFF">
                <a:alpha val="30198"/>
              </a:srgbClr>
            </a:solidFill>
          </p:spPr>
          <p:txBody>
            <a:bodyPr wrap="square" lIns="0" tIns="0" rIns="0" bIns="0" rtlCol="0"/>
            <a:lstStyle/>
            <a:p>
              <a:endParaRPr/>
            </a:p>
          </p:txBody>
        </p:sp>
        <p:sp>
          <p:nvSpPr>
            <p:cNvPr id="75" name="object 75"/>
            <p:cNvSpPr/>
            <p:nvPr/>
          </p:nvSpPr>
          <p:spPr>
            <a:xfrm>
              <a:off x="15795832" y="3190763"/>
              <a:ext cx="680720" cy="730250"/>
            </a:xfrm>
            <a:custGeom>
              <a:avLst/>
              <a:gdLst/>
              <a:ahLst/>
              <a:cxnLst/>
              <a:rect l="l" t="t" r="r" b="b"/>
              <a:pathLst>
                <a:path w="680719" h="730250">
                  <a:moveTo>
                    <a:pt x="340356" y="729687"/>
                  </a:moveTo>
                  <a:lnTo>
                    <a:pt x="330878" y="373910"/>
                  </a:lnTo>
                  <a:lnTo>
                    <a:pt x="0" y="364843"/>
                  </a:lnTo>
                  <a:lnTo>
                    <a:pt x="331739" y="354913"/>
                  </a:lnTo>
                  <a:lnTo>
                    <a:pt x="340356" y="0"/>
                  </a:lnTo>
                  <a:lnTo>
                    <a:pt x="349834" y="355345"/>
                  </a:lnTo>
                  <a:lnTo>
                    <a:pt x="680713" y="364843"/>
                  </a:lnTo>
                  <a:lnTo>
                    <a:pt x="348973" y="374774"/>
                  </a:lnTo>
                  <a:lnTo>
                    <a:pt x="340356" y="729687"/>
                  </a:lnTo>
                  <a:close/>
                </a:path>
              </a:pathLst>
            </a:custGeom>
            <a:solidFill>
              <a:srgbClr val="FFFFFF"/>
            </a:solidFill>
          </p:spPr>
          <p:txBody>
            <a:bodyPr wrap="square" lIns="0" tIns="0" rIns="0" bIns="0" rtlCol="0"/>
            <a:lstStyle/>
            <a:p>
              <a:endParaRPr/>
            </a:p>
          </p:txBody>
        </p:sp>
        <p:pic>
          <p:nvPicPr>
            <p:cNvPr id="76" name="object 76"/>
            <p:cNvPicPr/>
            <p:nvPr/>
          </p:nvPicPr>
          <p:blipFill>
            <a:blip r:embed="rId46" cstate="print"/>
            <a:stretch>
              <a:fillRect/>
            </a:stretch>
          </p:blipFill>
          <p:spPr>
            <a:xfrm>
              <a:off x="16073718" y="3493000"/>
              <a:ext cx="124941" cy="125212"/>
            </a:xfrm>
            <a:prstGeom prst="rect">
              <a:avLst/>
            </a:prstGeom>
          </p:spPr>
        </p:pic>
        <p:sp>
          <p:nvSpPr>
            <p:cNvPr id="77" name="object 77"/>
            <p:cNvSpPr/>
            <p:nvPr/>
          </p:nvSpPr>
          <p:spPr>
            <a:xfrm>
              <a:off x="16003054" y="3422192"/>
              <a:ext cx="266700" cy="267335"/>
            </a:xfrm>
            <a:custGeom>
              <a:avLst/>
              <a:gdLst/>
              <a:ahLst/>
              <a:cxnLst/>
              <a:rect l="l" t="t" r="r" b="b"/>
              <a:pathLst>
                <a:path w="266700" h="267335">
                  <a:moveTo>
                    <a:pt x="266255" y="133426"/>
                  </a:moveTo>
                  <a:lnTo>
                    <a:pt x="255752" y="124066"/>
                  </a:lnTo>
                  <a:lnTo>
                    <a:pt x="227152" y="116522"/>
                  </a:lnTo>
                  <a:lnTo>
                    <a:pt x="184823" y="111506"/>
                  </a:lnTo>
                  <a:lnTo>
                    <a:pt x="155981" y="110490"/>
                  </a:lnTo>
                  <a:lnTo>
                    <a:pt x="154940" y="81432"/>
                  </a:lnTo>
                  <a:lnTo>
                    <a:pt x="149821" y="39027"/>
                  </a:lnTo>
                  <a:lnTo>
                    <a:pt x="142278" y="10464"/>
                  </a:lnTo>
                  <a:lnTo>
                    <a:pt x="133134" y="0"/>
                  </a:lnTo>
                  <a:lnTo>
                    <a:pt x="123977" y="10464"/>
                  </a:lnTo>
                  <a:lnTo>
                    <a:pt x="116433" y="39027"/>
                  </a:lnTo>
                  <a:lnTo>
                    <a:pt x="111315" y="81432"/>
                  </a:lnTo>
                  <a:lnTo>
                    <a:pt x="110261" y="110515"/>
                  </a:lnTo>
                  <a:lnTo>
                    <a:pt x="81241" y="111556"/>
                  </a:lnTo>
                  <a:lnTo>
                    <a:pt x="38938" y="116687"/>
                  </a:lnTo>
                  <a:lnTo>
                    <a:pt x="10439" y="124244"/>
                  </a:lnTo>
                  <a:lnTo>
                    <a:pt x="0" y="133426"/>
                  </a:lnTo>
                  <a:lnTo>
                    <a:pt x="10502" y="142532"/>
                  </a:lnTo>
                  <a:lnTo>
                    <a:pt x="39103" y="149987"/>
                  </a:lnTo>
                  <a:lnTo>
                    <a:pt x="81432" y="155092"/>
                  </a:lnTo>
                  <a:lnTo>
                    <a:pt x="110248" y="156248"/>
                  </a:lnTo>
                  <a:lnTo>
                    <a:pt x="111315" y="185420"/>
                  </a:lnTo>
                  <a:lnTo>
                    <a:pt x="116433" y="227812"/>
                  </a:lnTo>
                  <a:lnTo>
                    <a:pt x="123977" y="256374"/>
                  </a:lnTo>
                  <a:lnTo>
                    <a:pt x="133134" y="266839"/>
                  </a:lnTo>
                  <a:lnTo>
                    <a:pt x="142468" y="256311"/>
                  </a:lnTo>
                  <a:lnTo>
                    <a:pt x="149987" y="227660"/>
                  </a:lnTo>
                  <a:lnTo>
                    <a:pt x="155003" y="185229"/>
                  </a:lnTo>
                  <a:lnTo>
                    <a:pt x="156006" y="156337"/>
                  </a:lnTo>
                  <a:lnTo>
                    <a:pt x="185013" y="155282"/>
                  </a:lnTo>
                  <a:lnTo>
                    <a:pt x="227317" y="150152"/>
                  </a:lnTo>
                  <a:lnTo>
                    <a:pt x="255816" y="142595"/>
                  </a:lnTo>
                  <a:lnTo>
                    <a:pt x="266255" y="133426"/>
                  </a:lnTo>
                  <a:close/>
                </a:path>
              </a:pathLst>
            </a:custGeom>
            <a:solidFill>
              <a:srgbClr val="FFFFFF">
                <a:alpha val="54899"/>
              </a:srgbClr>
            </a:solidFill>
          </p:spPr>
          <p:txBody>
            <a:bodyPr wrap="square" lIns="0" tIns="0" rIns="0" bIns="0" rtlCol="0"/>
            <a:lstStyle/>
            <a:p>
              <a:endParaRPr/>
            </a:p>
          </p:txBody>
        </p:sp>
        <p:sp>
          <p:nvSpPr>
            <p:cNvPr id="78" name="object 78"/>
            <p:cNvSpPr/>
            <p:nvPr/>
          </p:nvSpPr>
          <p:spPr>
            <a:xfrm>
              <a:off x="15882859" y="3301727"/>
              <a:ext cx="506730" cy="508000"/>
            </a:xfrm>
            <a:custGeom>
              <a:avLst/>
              <a:gdLst/>
              <a:ahLst/>
              <a:cxnLst/>
              <a:rect l="l" t="t" r="r" b="b"/>
              <a:pathLst>
                <a:path w="506730" h="508000">
                  <a:moveTo>
                    <a:pt x="253328" y="507759"/>
                  </a:moveTo>
                  <a:lnTo>
                    <a:pt x="207763" y="503672"/>
                  </a:lnTo>
                  <a:lnTo>
                    <a:pt x="164889" y="491888"/>
                  </a:lnTo>
                  <a:lnTo>
                    <a:pt x="125419" y="473121"/>
                  </a:lnTo>
                  <a:lnTo>
                    <a:pt x="90066" y="448086"/>
                  </a:lnTo>
                  <a:lnTo>
                    <a:pt x="59543" y="417496"/>
                  </a:lnTo>
                  <a:lnTo>
                    <a:pt x="34562" y="382066"/>
                  </a:lnTo>
                  <a:lnTo>
                    <a:pt x="15836" y="342511"/>
                  </a:lnTo>
                  <a:lnTo>
                    <a:pt x="4077" y="299543"/>
                  </a:lnTo>
                  <a:lnTo>
                    <a:pt x="0" y="253879"/>
                  </a:lnTo>
                  <a:lnTo>
                    <a:pt x="4077" y="208215"/>
                  </a:lnTo>
                  <a:lnTo>
                    <a:pt x="15836" y="165248"/>
                  </a:lnTo>
                  <a:lnTo>
                    <a:pt x="34562" y="125692"/>
                  </a:lnTo>
                  <a:lnTo>
                    <a:pt x="59543" y="90262"/>
                  </a:lnTo>
                  <a:lnTo>
                    <a:pt x="90066" y="59672"/>
                  </a:lnTo>
                  <a:lnTo>
                    <a:pt x="125419" y="34637"/>
                  </a:lnTo>
                  <a:lnTo>
                    <a:pt x="164889" y="15870"/>
                  </a:lnTo>
                  <a:lnTo>
                    <a:pt x="207763" y="4086"/>
                  </a:lnTo>
                  <a:lnTo>
                    <a:pt x="253328" y="0"/>
                  </a:lnTo>
                  <a:lnTo>
                    <a:pt x="298893" y="4086"/>
                  </a:lnTo>
                  <a:lnTo>
                    <a:pt x="341767" y="15870"/>
                  </a:lnTo>
                  <a:lnTo>
                    <a:pt x="381237" y="34637"/>
                  </a:lnTo>
                  <a:lnTo>
                    <a:pt x="416590" y="59672"/>
                  </a:lnTo>
                  <a:lnTo>
                    <a:pt x="447113" y="90262"/>
                  </a:lnTo>
                  <a:lnTo>
                    <a:pt x="472095" y="125692"/>
                  </a:lnTo>
                  <a:lnTo>
                    <a:pt x="490821" y="165248"/>
                  </a:lnTo>
                  <a:lnTo>
                    <a:pt x="502579" y="208215"/>
                  </a:lnTo>
                  <a:lnTo>
                    <a:pt x="506657" y="253879"/>
                  </a:lnTo>
                  <a:lnTo>
                    <a:pt x="502579" y="299543"/>
                  </a:lnTo>
                  <a:lnTo>
                    <a:pt x="490821" y="342511"/>
                  </a:lnTo>
                  <a:lnTo>
                    <a:pt x="472095" y="382066"/>
                  </a:lnTo>
                  <a:lnTo>
                    <a:pt x="447113" y="417496"/>
                  </a:lnTo>
                  <a:lnTo>
                    <a:pt x="416590" y="448086"/>
                  </a:lnTo>
                  <a:lnTo>
                    <a:pt x="381237" y="473121"/>
                  </a:lnTo>
                  <a:lnTo>
                    <a:pt x="341767" y="491888"/>
                  </a:lnTo>
                  <a:lnTo>
                    <a:pt x="298893" y="503672"/>
                  </a:lnTo>
                  <a:lnTo>
                    <a:pt x="253328" y="507759"/>
                  </a:lnTo>
                  <a:close/>
                </a:path>
              </a:pathLst>
            </a:custGeom>
            <a:solidFill>
              <a:srgbClr val="99FFFF">
                <a:alpha val="10198"/>
              </a:srgbClr>
            </a:solidFill>
          </p:spPr>
          <p:txBody>
            <a:bodyPr wrap="square" lIns="0" tIns="0" rIns="0" bIns="0" rtlCol="0"/>
            <a:lstStyle/>
            <a:p>
              <a:endParaRPr/>
            </a:p>
          </p:txBody>
        </p:sp>
        <p:pic>
          <p:nvPicPr>
            <p:cNvPr id="79" name="object 79"/>
            <p:cNvPicPr/>
            <p:nvPr/>
          </p:nvPicPr>
          <p:blipFill>
            <a:blip r:embed="rId47" cstate="print"/>
            <a:stretch>
              <a:fillRect/>
            </a:stretch>
          </p:blipFill>
          <p:spPr>
            <a:xfrm>
              <a:off x="15573577" y="2948541"/>
              <a:ext cx="1151584" cy="1193799"/>
            </a:xfrm>
            <a:prstGeom prst="rect">
              <a:avLst/>
            </a:prstGeom>
          </p:spPr>
        </p:pic>
      </p:grpSp>
      <p:grpSp>
        <p:nvGrpSpPr>
          <p:cNvPr id="80" name="object 80"/>
          <p:cNvGrpSpPr/>
          <p:nvPr/>
        </p:nvGrpSpPr>
        <p:grpSpPr>
          <a:xfrm>
            <a:off x="13245014" y="1028864"/>
            <a:ext cx="1581150" cy="1695450"/>
            <a:chOff x="13245014" y="1028864"/>
            <a:chExt cx="1581150" cy="1695450"/>
          </a:xfrm>
        </p:grpSpPr>
        <p:pic>
          <p:nvPicPr>
            <p:cNvPr id="81" name="object 81"/>
            <p:cNvPicPr/>
            <p:nvPr/>
          </p:nvPicPr>
          <p:blipFill>
            <a:blip r:embed="rId48" cstate="print"/>
            <a:stretch>
              <a:fillRect/>
            </a:stretch>
          </p:blipFill>
          <p:spPr>
            <a:xfrm>
              <a:off x="13541325" y="1340600"/>
              <a:ext cx="1010150" cy="1051354"/>
            </a:xfrm>
            <a:prstGeom prst="rect">
              <a:avLst/>
            </a:prstGeom>
          </p:spPr>
        </p:pic>
        <p:sp>
          <p:nvSpPr>
            <p:cNvPr id="82" name="object 82"/>
            <p:cNvSpPr/>
            <p:nvPr/>
          </p:nvSpPr>
          <p:spPr>
            <a:xfrm>
              <a:off x="13245014" y="1028864"/>
              <a:ext cx="1581150" cy="1695450"/>
            </a:xfrm>
            <a:custGeom>
              <a:avLst/>
              <a:gdLst/>
              <a:ahLst/>
              <a:cxnLst/>
              <a:rect l="l" t="t" r="r" b="b"/>
              <a:pathLst>
                <a:path w="1581150" h="1695450">
                  <a:moveTo>
                    <a:pt x="790574" y="1695121"/>
                  </a:moveTo>
                  <a:lnTo>
                    <a:pt x="748353" y="893327"/>
                  </a:lnTo>
                  <a:lnTo>
                    <a:pt x="0" y="847560"/>
                  </a:lnTo>
                  <a:lnTo>
                    <a:pt x="747491" y="802224"/>
                  </a:lnTo>
                  <a:lnTo>
                    <a:pt x="790574" y="0"/>
                  </a:lnTo>
                  <a:lnTo>
                    <a:pt x="832796" y="801361"/>
                  </a:lnTo>
                  <a:lnTo>
                    <a:pt x="1581149" y="847560"/>
                  </a:lnTo>
                  <a:lnTo>
                    <a:pt x="833658" y="892464"/>
                  </a:lnTo>
                  <a:lnTo>
                    <a:pt x="790574" y="1695121"/>
                  </a:lnTo>
                  <a:close/>
                </a:path>
              </a:pathLst>
            </a:custGeom>
            <a:solidFill>
              <a:srgbClr val="99FFFF">
                <a:alpha val="30198"/>
              </a:srgbClr>
            </a:solidFill>
          </p:spPr>
          <p:txBody>
            <a:bodyPr wrap="square" lIns="0" tIns="0" rIns="0" bIns="0" rtlCol="0"/>
            <a:lstStyle/>
            <a:p>
              <a:endParaRPr/>
            </a:p>
          </p:txBody>
        </p:sp>
        <p:sp>
          <p:nvSpPr>
            <p:cNvPr id="83" name="object 83"/>
            <p:cNvSpPr/>
            <p:nvPr/>
          </p:nvSpPr>
          <p:spPr>
            <a:xfrm>
              <a:off x="13902462" y="1743008"/>
              <a:ext cx="266700" cy="267335"/>
            </a:xfrm>
            <a:custGeom>
              <a:avLst/>
              <a:gdLst/>
              <a:ahLst/>
              <a:cxnLst/>
              <a:rect l="l" t="t" r="r" b="b"/>
              <a:pathLst>
                <a:path w="266700" h="267335">
                  <a:moveTo>
                    <a:pt x="133126" y="266832"/>
                  </a:moveTo>
                  <a:lnTo>
                    <a:pt x="90991" y="260045"/>
                  </a:lnTo>
                  <a:lnTo>
                    <a:pt x="54439" y="241133"/>
                  </a:lnTo>
                  <a:lnTo>
                    <a:pt x="25643" y="212274"/>
                  </a:lnTo>
                  <a:lnTo>
                    <a:pt x="6772" y="175643"/>
                  </a:lnTo>
                  <a:lnTo>
                    <a:pt x="0" y="133416"/>
                  </a:lnTo>
                  <a:lnTo>
                    <a:pt x="6772" y="91189"/>
                  </a:lnTo>
                  <a:lnTo>
                    <a:pt x="25643" y="54558"/>
                  </a:lnTo>
                  <a:lnTo>
                    <a:pt x="54439" y="25698"/>
                  </a:lnTo>
                  <a:lnTo>
                    <a:pt x="90991" y="6787"/>
                  </a:lnTo>
                  <a:lnTo>
                    <a:pt x="133126" y="0"/>
                  </a:lnTo>
                  <a:lnTo>
                    <a:pt x="175262" y="6787"/>
                  </a:lnTo>
                  <a:lnTo>
                    <a:pt x="211813" y="25698"/>
                  </a:lnTo>
                  <a:lnTo>
                    <a:pt x="240610" y="54558"/>
                  </a:lnTo>
                  <a:lnTo>
                    <a:pt x="259480" y="91189"/>
                  </a:lnTo>
                  <a:lnTo>
                    <a:pt x="266253" y="133416"/>
                  </a:lnTo>
                  <a:lnTo>
                    <a:pt x="259480" y="175643"/>
                  </a:lnTo>
                  <a:lnTo>
                    <a:pt x="240610" y="212274"/>
                  </a:lnTo>
                  <a:lnTo>
                    <a:pt x="211813" y="241133"/>
                  </a:lnTo>
                  <a:lnTo>
                    <a:pt x="175262" y="260045"/>
                  </a:lnTo>
                  <a:lnTo>
                    <a:pt x="133126" y="266832"/>
                  </a:lnTo>
                  <a:close/>
                </a:path>
              </a:pathLst>
            </a:custGeom>
            <a:solidFill>
              <a:srgbClr val="FF99FF">
                <a:alpha val="10198"/>
              </a:srgbClr>
            </a:solidFill>
          </p:spPr>
          <p:txBody>
            <a:bodyPr wrap="square" lIns="0" tIns="0" rIns="0" bIns="0" rtlCol="0"/>
            <a:lstStyle/>
            <a:p>
              <a:endParaRPr/>
            </a:p>
          </p:txBody>
        </p:sp>
        <p:pic>
          <p:nvPicPr>
            <p:cNvPr id="84" name="object 84"/>
            <p:cNvPicPr/>
            <p:nvPr/>
          </p:nvPicPr>
          <p:blipFill>
            <a:blip r:embed="rId45" cstate="print"/>
            <a:stretch>
              <a:fillRect/>
            </a:stretch>
          </p:blipFill>
          <p:spPr>
            <a:xfrm>
              <a:off x="13948561" y="1788775"/>
              <a:ext cx="174055" cy="174434"/>
            </a:xfrm>
            <a:prstGeom prst="rect">
              <a:avLst/>
            </a:prstGeom>
          </p:spPr>
        </p:pic>
        <p:sp>
          <p:nvSpPr>
            <p:cNvPr id="85" name="object 85"/>
            <p:cNvSpPr/>
            <p:nvPr/>
          </p:nvSpPr>
          <p:spPr>
            <a:xfrm>
              <a:off x="13397959" y="1192936"/>
              <a:ext cx="1275715" cy="1367155"/>
            </a:xfrm>
            <a:custGeom>
              <a:avLst/>
              <a:gdLst/>
              <a:ahLst/>
              <a:cxnLst/>
              <a:rect l="l" t="t" r="r" b="b"/>
              <a:pathLst>
                <a:path w="1275715" h="1367155">
                  <a:moveTo>
                    <a:pt x="637629" y="1366545"/>
                  </a:moveTo>
                  <a:lnTo>
                    <a:pt x="615226" y="708962"/>
                  </a:lnTo>
                  <a:lnTo>
                    <a:pt x="0" y="683488"/>
                  </a:lnTo>
                  <a:lnTo>
                    <a:pt x="613934" y="659741"/>
                  </a:lnTo>
                  <a:lnTo>
                    <a:pt x="637629" y="0"/>
                  </a:lnTo>
                  <a:lnTo>
                    <a:pt x="660033" y="658014"/>
                  </a:lnTo>
                  <a:lnTo>
                    <a:pt x="1275259" y="683488"/>
                  </a:lnTo>
                  <a:lnTo>
                    <a:pt x="661325" y="707235"/>
                  </a:lnTo>
                  <a:lnTo>
                    <a:pt x="637629" y="1366545"/>
                  </a:lnTo>
                  <a:close/>
                </a:path>
              </a:pathLst>
            </a:custGeom>
            <a:solidFill>
              <a:srgbClr val="99FFFF">
                <a:alpha val="30198"/>
              </a:srgbClr>
            </a:solidFill>
          </p:spPr>
          <p:txBody>
            <a:bodyPr wrap="square" lIns="0" tIns="0" rIns="0" bIns="0" rtlCol="0"/>
            <a:lstStyle/>
            <a:p>
              <a:endParaRPr/>
            </a:p>
          </p:txBody>
        </p:sp>
        <p:sp>
          <p:nvSpPr>
            <p:cNvPr id="86" name="object 86"/>
            <p:cNvSpPr/>
            <p:nvPr/>
          </p:nvSpPr>
          <p:spPr>
            <a:xfrm>
              <a:off x="13695233" y="1511580"/>
              <a:ext cx="680720" cy="730250"/>
            </a:xfrm>
            <a:custGeom>
              <a:avLst/>
              <a:gdLst/>
              <a:ahLst/>
              <a:cxnLst/>
              <a:rect l="l" t="t" r="r" b="b"/>
              <a:pathLst>
                <a:path w="680719" h="730250">
                  <a:moveTo>
                    <a:pt x="340356" y="729687"/>
                  </a:moveTo>
                  <a:lnTo>
                    <a:pt x="330878" y="373910"/>
                  </a:lnTo>
                  <a:lnTo>
                    <a:pt x="0" y="364843"/>
                  </a:lnTo>
                  <a:lnTo>
                    <a:pt x="331739" y="354913"/>
                  </a:lnTo>
                  <a:lnTo>
                    <a:pt x="340356" y="0"/>
                  </a:lnTo>
                  <a:lnTo>
                    <a:pt x="349834" y="355345"/>
                  </a:lnTo>
                  <a:lnTo>
                    <a:pt x="680713" y="364843"/>
                  </a:lnTo>
                  <a:lnTo>
                    <a:pt x="348973" y="374774"/>
                  </a:lnTo>
                  <a:lnTo>
                    <a:pt x="340356" y="729687"/>
                  </a:lnTo>
                  <a:close/>
                </a:path>
              </a:pathLst>
            </a:custGeom>
            <a:solidFill>
              <a:srgbClr val="FFFFFF"/>
            </a:solidFill>
          </p:spPr>
          <p:txBody>
            <a:bodyPr wrap="square" lIns="0" tIns="0" rIns="0" bIns="0" rtlCol="0"/>
            <a:lstStyle/>
            <a:p>
              <a:endParaRPr/>
            </a:p>
          </p:txBody>
        </p:sp>
        <p:pic>
          <p:nvPicPr>
            <p:cNvPr id="87" name="object 87"/>
            <p:cNvPicPr/>
            <p:nvPr/>
          </p:nvPicPr>
          <p:blipFill>
            <a:blip r:embed="rId49" cstate="print"/>
            <a:stretch>
              <a:fillRect/>
            </a:stretch>
          </p:blipFill>
          <p:spPr>
            <a:xfrm>
              <a:off x="13973119" y="1813818"/>
              <a:ext cx="124941" cy="125212"/>
            </a:xfrm>
            <a:prstGeom prst="rect">
              <a:avLst/>
            </a:prstGeom>
          </p:spPr>
        </p:pic>
        <p:sp>
          <p:nvSpPr>
            <p:cNvPr id="88" name="object 88"/>
            <p:cNvSpPr/>
            <p:nvPr/>
          </p:nvSpPr>
          <p:spPr>
            <a:xfrm>
              <a:off x="13902461" y="1743010"/>
              <a:ext cx="266700" cy="267335"/>
            </a:xfrm>
            <a:custGeom>
              <a:avLst/>
              <a:gdLst/>
              <a:ahLst/>
              <a:cxnLst/>
              <a:rect l="l" t="t" r="r" b="b"/>
              <a:pathLst>
                <a:path w="266700" h="267335">
                  <a:moveTo>
                    <a:pt x="266242" y="133426"/>
                  </a:moveTo>
                  <a:lnTo>
                    <a:pt x="255752" y="124066"/>
                  </a:lnTo>
                  <a:lnTo>
                    <a:pt x="227152" y="116522"/>
                  </a:lnTo>
                  <a:lnTo>
                    <a:pt x="184823" y="111506"/>
                  </a:lnTo>
                  <a:lnTo>
                    <a:pt x="155981" y="110490"/>
                  </a:lnTo>
                  <a:lnTo>
                    <a:pt x="154927" y="81419"/>
                  </a:lnTo>
                  <a:lnTo>
                    <a:pt x="149821" y="39027"/>
                  </a:lnTo>
                  <a:lnTo>
                    <a:pt x="142278" y="10464"/>
                  </a:lnTo>
                  <a:lnTo>
                    <a:pt x="133121" y="0"/>
                  </a:lnTo>
                  <a:lnTo>
                    <a:pt x="123964" y="10464"/>
                  </a:lnTo>
                  <a:lnTo>
                    <a:pt x="116433" y="39027"/>
                  </a:lnTo>
                  <a:lnTo>
                    <a:pt x="111315" y="81419"/>
                  </a:lnTo>
                  <a:lnTo>
                    <a:pt x="110248" y="110515"/>
                  </a:lnTo>
                  <a:lnTo>
                    <a:pt x="81241" y="111556"/>
                  </a:lnTo>
                  <a:lnTo>
                    <a:pt x="38925" y="116687"/>
                  </a:lnTo>
                  <a:lnTo>
                    <a:pt x="10439" y="124244"/>
                  </a:lnTo>
                  <a:lnTo>
                    <a:pt x="0" y="133426"/>
                  </a:lnTo>
                  <a:lnTo>
                    <a:pt x="10502" y="142532"/>
                  </a:lnTo>
                  <a:lnTo>
                    <a:pt x="39090" y="149987"/>
                  </a:lnTo>
                  <a:lnTo>
                    <a:pt x="81419" y="155092"/>
                  </a:lnTo>
                  <a:lnTo>
                    <a:pt x="110248" y="156248"/>
                  </a:lnTo>
                  <a:lnTo>
                    <a:pt x="111315" y="185420"/>
                  </a:lnTo>
                  <a:lnTo>
                    <a:pt x="116433" y="227812"/>
                  </a:lnTo>
                  <a:lnTo>
                    <a:pt x="123964" y="256374"/>
                  </a:lnTo>
                  <a:lnTo>
                    <a:pt x="133121" y="266839"/>
                  </a:lnTo>
                  <a:lnTo>
                    <a:pt x="142455" y="256311"/>
                  </a:lnTo>
                  <a:lnTo>
                    <a:pt x="149974" y="227647"/>
                  </a:lnTo>
                  <a:lnTo>
                    <a:pt x="154990" y="185229"/>
                  </a:lnTo>
                  <a:lnTo>
                    <a:pt x="156006" y="156337"/>
                  </a:lnTo>
                  <a:lnTo>
                    <a:pt x="185000" y="155282"/>
                  </a:lnTo>
                  <a:lnTo>
                    <a:pt x="227317" y="150152"/>
                  </a:lnTo>
                  <a:lnTo>
                    <a:pt x="255803" y="142595"/>
                  </a:lnTo>
                  <a:lnTo>
                    <a:pt x="266242" y="133426"/>
                  </a:lnTo>
                  <a:close/>
                </a:path>
              </a:pathLst>
            </a:custGeom>
            <a:solidFill>
              <a:srgbClr val="FFFFFF">
                <a:alpha val="54899"/>
              </a:srgbClr>
            </a:solidFill>
          </p:spPr>
          <p:txBody>
            <a:bodyPr wrap="square" lIns="0" tIns="0" rIns="0" bIns="0" rtlCol="0"/>
            <a:lstStyle/>
            <a:p>
              <a:endParaRPr/>
            </a:p>
          </p:txBody>
        </p:sp>
        <p:sp>
          <p:nvSpPr>
            <p:cNvPr id="89" name="object 89"/>
            <p:cNvSpPr/>
            <p:nvPr/>
          </p:nvSpPr>
          <p:spPr>
            <a:xfrm>
              <a:off x="13782261" y="1622545"/>
              <a:ext cx="506730" cy="508000"/>
            </a:xfrm>
            <a:custGeom>
              <a:avLst/>
              <a:gdLst/>
              <a:ahLst/>
              <a:cxnLst/>
              <a:rect l="l" t="t" r="r" b="b"/>
              <a:pathLst>
                <a:path w="506730" h="508000">
                  <a:moveTo>
                    <a:pt x="253328" y="507759"/>
                  </a:moveTo>
                  <a:lnTo>
                    <a:pt x="207763" y="503672"/>
                  </a:lnTo>
                  <a:lnTo>
                    <a:pt x="164889" y="491888"/>
                  </a:lnTo>
                  <a:lnTo>
                    <a:pt x="125419" y="473121"/>
                  </a:lnTo>
                  <a:lnTo>
                    <a:pt x="90066" y="448086"/>
                  </a:lnTo>
                  <a:lnTo>
                    <a:pt x="59543" y="417496"/>
                  </a:lnTo>
                  <a:lnTo>
                    <a:pt x="34562" y="382066"/>
                  </a:lnTo>
                  <a:lnTo>
                    <a:pt x="15836" y="342511"/>
                  </a:lnTo>
                  <a:lnTo>
                    <a:pt x="4077" y="299543"/>
                  </a:lnTo>
                  <a:lnTo>
                    <a:pt x="0" y="253879"/>
                  </a:lnTo>
                  <a:lnTo>
                    <a:pt x="4077" y="208215"/>
                  </a:lnTo>
                  <a:lnTo>
                    <a:pt x="15836" y="165248"/>
                  </a:lnTo>
                  <a:lnTo>
                    <a:pt x="34562" y="125692"/>
                  </a:lnTo>
                  <a:lnTo>
                    <a:pt x="59543" y="90262"/>
                  </a:lnTo>
                  <a:lnTo>
                    <a:pt x="90066" y="59672"/>
                  </a:lnTo>
                  <a:lnTo>
                    <a:pt x="125419" y="34637"/>
                  </a:lnTo>
                  <a:lnTo>
                    <a:pt x="164889" y="15870"/>
                  </a:lnTo>
                  <a:lnTo>
                    <a:pt x="207763" y="4086"/>
                  </a:lnTo>
                  <a:lnTo>
                    <a:pt x="253328" y="0"/>
                  </a:lnTo>
                  <a:lnTo>
                    <a:pt x="298893" y="4086"/>
                  </a:lnTo>
                  <a:lnTo>
                    <a:pt x="341767" y="15870"/>
                  </a:lnTo>
                  <a:lnTo>
                    <a:pt x="381237" y="34637"/>
                  </a:lnTo>
                  <a:lnTo>
                    <a:pt x="416590" y="59672"/>
                  </a:lnTo>
                  <a:lnTo>
                    <a:pt x="447113" y="90262"/>
                  </a:lnTo>
                  <a:lnTo>
                    <a:pt x="472095" y="125692"/>
                  </a:lnTo>
                  <a:lnTo>
                    <a:pt x="490821" y="165248"/>
                  </a:lnTo>
                  <a:lnTo>
                    <a:pt x="502579" y="208215"/>
                  </a:lnTo>
                  <a:lnTo>
                    <a:pt x="506657" y="253879"/>
                  </a:lnTo>
                  <a:lnTo>
                    <a:pt x="502579" y="299543"/>
                  </a:lnTo>
                  <a:lnTo>
                    <a:pt x="490821" y="342511"/>
                  </a:lnTo>
                  <a:lnTo>
                    <a:pt x="472095" y="382066"/>
                  </a:lnTo>
                  <a:lnTo>
                    <a:pt x="447113" y="417496"/>
                  </a:lnTo>
                  <a:lnTo>
                    <a:pt x="416590" y="448086"/>
                  </a:lnTo>
                  <a:lnTo>
                    <a:pt x="381237" y="473121"/>
                  </a:lnTo>
                  <a:lnTo>
                    <a:pt x="341767" y="491888"/>
                  </a:lnTo>
                  <a:lnTo>
                    <a:pt x="298893" y="503672"/>
                  </a:lnTo>
                  <a:lnTo>
                    <a:pt x="253328" y="507759"/>
                  </a:lnTo>
                  <a:close/>
                </a:path>
              </a:pathLst>
            </a:custGeom>
            <a:solidFill>
              <a:srgbClr val="99FFFF">
                <a:alpha val="10198"/>
              </a:srgbClr>
            </a:solidFill>
          </p:spPr>
          <p:txBody>
            <a:bodyPr wrap="square" lIns="0" tIns="0" rIns="0" bIns="0" rtlCol="0"/>
            <a:lstStyle/>
            <a:p>
              <a:endParaRPr/>
            </a:p>
          </p:txBody>
        </p:sp>
        <p:pic>
          <p:nvPicPr>
            <p:cNvPr id="90" name="object 90"/>
            <p:cNvPicPr/>
            <p:nvPr/>
          </p:nvPicPr>
          <p:blipFill>
            <a:blip r:embed="rId47" cstate="print"/>
            <a:stretch>
              <a:fillRect/>
            </a:stretch>
          </p:blipFill>
          <p:spPr>
            <a:xfrm>
              <a:off x="13472978" y="1269359"/>
              <a:ext cx="1151584" cy="1193799"/>
            </a:xfrm>
            <a:prstGeom prst="rect">
              <a:avLst/>
            </a:prstGeom>
          </p:spPr>
        </p:pic>
      </p:grpSp>
      <p:grpSp>
        <p:nvGrpSpPr>
          <p:cNvPr id="91" name="object 91"/>
          <p:cNvGrpSpPr/>
          <p:nvPr/>
        </p:nvGrpSpPr>
        <p:grpSpPr>
          <a:xfrm>
            <a:off x="2312278" y="297994"/>
            <a:ext cx="2595245" cy="1861820"/>
            <a:chOff x="2312278" y="297994"/>
            <a:chExt cx="2595245" cy="1861820"/>
          </a:xfrm>
        </p:grpSpPr>
        <p:pic>
          <p:nvPicPr>
            <p:cNvPr id="92" name="object 92"/>
            <p:cNvPicPr/>
            <p:nvPr/>
          </p:nvPicPr>
          <p:blipFill>
            <a:blip r:embed="rId50" cstate="print"/>
            <a:stretch>
              <a:fillRect/>
            </a:stretch>
          </p:blipFill>
          <p:spPr>
            <a:xfrm>
              <a:off x="2402780" y="512871"/>
              <a:ext cx="1004349" cy="1004259"/>
            </a:xfrm>
            <a:prstGeom prst="rect">
              <a:avLst/>
            </a:prstGeom>
          </p:spPr>
        </p:pic>
        <p:sp>
          <p:nvSpPr>
            <p:cNvPr id="93" name="object 93"/>
            <p:cNvSpPr/>
            <p:nvPr/>
          </p:nvSpPr>
          <p:spPr>
            <a:xfrm>
              <a:off x="2312278" y="402318"/>
              <a:ext cx="1171575" cy="1256030"/>
            </a:xfrm>
            <a:custGeom>
              <a:avLst/>
              <a:gdLst/>
              <a:ahLst/>
              <a:cxnLst/>
              <a:rect l="l" t="t" r="r" b="b"/>
              <a:pathLst>
                <a:path w="1171575" h="1256030">
                  <a:moveTo>
                    <a:pt x="1155011" y="1255437"/>
                  </a:moveTo>
                  <a:lnTo>
                    <a:pt x="584996" y="689984"/>
                  </a:lnTo>
                  <a:lnTo>
                    <a:pt x="0" y="1158926"/>
                  </a:lnTo>
                  <a:lnTo>
                    <a:pt x="523143" y="623091"/>
                  </a:lnTo>
                  <a:lnTo>
                    <a:pt x="16015" y="0"/>
                  </a:lnTo>
                  <a:lnTo>
                    <a:pt x="585741" y="565133"/>
                  </a:lnTo>
                  <a:lnTo>
                    <a:pt x="1171028" y="96510"/>
                  </a:lnTo>
                  <a:lnTo>
                    <a:pt x="647594" y="632026"/>
                  </a:lnTo>
                  <a:lnTo>
                    <a:pt x="1155011" y="1255437"/>
                  </a:lnTo>
                  <a:close/>
                </a:path>
              </a:pathLst>
            </a:custGeom>
            <a:solidFill>
              <a:srgbClr val="99FFFF">
                <a:alpha val="30198"/>
              </a:srgbClr>
            </a:solidFill>
          </p:spPr>
          <p:txBody>
            <a:bodyPr wrap="square" lIns="0" tIns="0" rIns="0" bIns="0" rtlCol="0"/>
            <a:lstStyle/>
            <a:p>
              <a:endParaRPr/>
            </a:p>
          </p:txBody>
        </p:sp>
        <p:sp>
          <p:nvSpPr>
            <p:cNvPr id="94" name="object 94"/>
            <p:cNvSpPr/>
            <p:nvPr/>
          </p:nvSpPr>
          <p:spPr>
            <a:xfrm>
              <a:off x="2765201" y="897387"/>
              <a:ext cx="265430" cy="265430"/>
            </a:xfrm>
            <a:custGeom>
              <a:avLst/>
              <a:gdLst/>
              <a:ahLst/>
              <a:cxnLst/>
              <a:rect l="l" t="t" r="r" b="b"/>
              <a:pathLst>
                <a:path w="265430" h="265430">
                  <a:moveTo>
                    <a:pt x="222237" y="231459"/>
                  </a:moveTo>
                  <a:lnTo>
                    <a:pt x="186470" y="254744"/>
                  </a:lnTo>
                  <a:lnTo>
                    <a:pt x="146692" y="265298"/>
                  </a:lnTo>
                  <a:lnTo>
                    <a:pt x="105973" y="263274"/>
                  </a:lnTo>
                  <a:lnTo>
                    <a:pt x="67384" y="248823"/>
                  </a:lnTo>
                  <a:lnTo>
                    <a:pt x="33995" y="222100"/>
                  </a:lnTo>
                  <a:lnTo>
                    <a:pt x="10637" y="186275"/>
                  </a:lnTo>
                  <a:lnTo>
                    <a:pt x="0" y="146466"/>
                  </a:lnTo>
                  <a:lnTo>
                    <a:pt x="1936" y="105743"/>
                  </a:lnTo>
                  <a:lnTo>
                    <a:pt x="16299" y="67177"/>
                  </a:lnTo>
                  <a:lnTo>
                    <a:pt x="42945" y="33838"/>
                  </a:lnTo>
                  <a:lnTo>
                    <a:pt x="78712" y="10553"/>
                  </a:lnTo>
                  <a:lnTo>
                    <a:pt x="118490" y="0"/>
                  </a:lnTo>
                  <a:lnTo>
                    <a:pt x="159208" y="2024"/>
                  </a:lnTo>
                  <a:lnTo>
                    <a:pt x="197797" y="16474"/>
                  </a:lnTo>
                  <a:lnTo>
                    <a:pt x="231187" y="43198"/>
                  </a:lnTo>
                  <a:lnTo>
                    <a:pt x="254544" y="79022"/>
                  </a:lnTo>
                  <a:lnTo>
                    <a:pt x="265182" y="118831"/>
                  </a:lnTo>
                  <a:lnTo>
                    <a:pt x="263246" y="159555"/>
                  </a:lnTo>
                  <a:lnTo>
                    <a:pt x="248882" y="198121"/>
                  </a:lnTo>
                  <a:lnTo>
                    <a:pt x="222237" y="231459"/>
                  </a:lnTo>
                  <a:close/>
                </a:path>
              </a:pathLst>
            </a:custGeom>
            <a:solidFill>
              <a:srgbClr val="FF99FF">
                <a:alpha val="10198"/>
              </a:srgbClr>
            </a:solidFill>
          </p:spPr>
          <p:txBody>
            <a:bodyPr wrap="square" lIns="0" tIns="0" rIns="0" bIns="0" rtlCol="0"/>
            <a:lstStyle/>
            <a:p>
              <a:endParaRPr/>
            </a:p>
          </p:txBody>
        </p:sp>
        <p:pic>
          <p:nvPicPr>
            <p:cNvPr id="95" name="object 95"/>
            <p:cNvPicPr/>
            <p:nvPr/>
          </p:nvPicPr>
          <p:blipFill>
            <a:blip r:embed="rId51" cstate="print"/>
            <a:stretch>
              <a:fillRect/>
            </a:stretch>
          </p:blipFill>
          <p:spPr>
            <a:xfrm>
              <a:off x="2810495" y="942712"/>
              <a:ext cx="174001" cy="174009"/>
            </a:xfrm>
            <a:prstGeom prst="rect">
              <a:avLst/>
            </a:prstGeom>
          </p:spPr>
        </p:pic>
        <p:sp>
          <p:nvSpPr>
            <p:cNvPr id="96" name="object 96"/>
            <p:cNvSpPr/>
            <p:nvPr/>
          </p:nvSpPr>
          <p:spPr>
            <a:xfrm>
              <a:off x="2425552" y="523833"/>
              <a:ext cx="944880" cy="1012190"/>
            </a:xfrm>
            <a:custGeom>
              <a:avLst/>
              <a:gdLst/>
              <a:ahLst/>
              <a:cxnLst/>
              <a:rect l="l" t="t" r="r" b="b"/>
              <a:pathLst>
                <a:path w="944879" h="1012190">
                  <a:moveTo>
                    <a:pt x="931204" y="1012088"/>
                  </a:moveTo>
                  <a:lnTo>
                    <a:pt x="472764" y="540124"/>
                  </a:lnTo>
                  <a:lnTo>
                    <a:pt x="0" y="934644"/>
                  </a:lnTo>
                  <a:lnTo>
                    <a:pt x="438734" y="504538"/>
                  </a:lnTo>
                  <a:lnTo>
                    <a:pt x="12986" y="0"/>
                  </a:lnTo>
                  <a:lnTo>
                    <a:pt x="471715" y="472284"/>
                  </a:lnTo>
                  <a:lnTo>
                    <a:pt x="944480" y="77763"/>
                  </a:lnTo>
                  <a:lnTo>
                    <a:pt x="505746" y="507870"/>
                  </a:lnTo>
                  <a:lnTo>
                    <a:pt x="931204" y="1012088"/>
                  </a:lnTo>
                  <a:close/>
                </a:path>
              </a:pathLst>
            </a:custGeom>
            <a:solidFill>
              <a:srgbClr val="99FFFF">
                <a:alpha val="30198"/>
              </a:srgbClr>
            </a:solidFill>
          </p:spPr>
          <p:txBody>
            <a:bodyPr wrap="square" lIns="0" tIns="0" rIns="0" bIns="0" rtlCol="0"/>
            <a:lstStyle/>
            <a:p>
              <a:endParaRPr/>
            </a:p>
          </p:txBody>
        </p:sp>
        <p:sp>
          <p:nvSpPr>
            <p:cNvPr id="97" name="object 97"/>
            <p:cNvSpPr/>
            <p:nvPr/>
          </p:nvSpPr>
          <p:spPr>
            <a:xfrm>
              <a:off x="2645718" y="759827"/>
              <a:ext cx="504190" cy="541020"/>
            </a:xfrm>
            <a:custGeom>
              <a:avLst/>
              <a:gdLst/>
              <a:ahLst/>
              <a:cxnLst/>
              <a:rect l="l" t="t" r="r" b="b"/>
              <a:pathLst>
                <a:path w="504189" h="541019">
                  <a:moveTo>
                    <a:pt x="497222" y="540420"/>
                  </a:moveTo>
                  <a:lnTo>
                    <a:pt x="251146" y="283293"/>
                  </a:lnTo>
                  <a:lnTo>
                    <a:pt x="0" y="498904"/>
                  </a:lnTo>
                  <a:lnTo>
                    <a:pt x="239019" y="268644"/>
                  </a:lnTo>
                  <a:lnTo>
                    <a:pt x="6926" y="0"/>
                  </a:lnTo>
                  <a:lnTo>
                    <a:pt x="252711" y="256806"/>
                  </a:lnTo>
                  <a:lnTo>
                    <a:pt x="504148" y="41515"/>
                  </a:lnTo>
                  <a:lnTo>
                    <a:pt x="265128" y="271775"/>
                  </a:lnTo>
                  <a:lnTo>
                    <a:pt x="497222" y="540420"/>
                  </a:lnTo>
                  <a:close/>
                </a:path>
              </a:pathLst>
            </a:custGeom>
            <a:solidFill>
              <a:srgbClr val="FFFFFF"/>
            </a:solidFill>
          </p:spPr>
          <p:txBody>
            <a:bodyPr wrap="square" lIns="0" tIns="0" rIns="0" bIns="0" rtlCol="0"/>
            <a:lstStyle/>
            <a:p>
              <a:endParaRPr/>
            </a:p>
          </p:txBody>
        </p:sp>
        <p:pic>
          <p:nvPicPr>
            <p:cNvPr id="98" name="object 98"/>
            <p:cNvPicPr/>
            <p:nvPr/>
          </p:nvPicPr>
          <p:blipFill>
            <a:blip r:embed="rId52" cstate="print"/>
            <a:stretch>
              <a:fillRect/>
            </a:stretch>
          </p:blipFill>
          <p:spPr>
            <a:xfrm>
              <a:off x="2799196" y="931226"/>
              <a:ext cx="197192" cy="197621"/>
            </a:xfrm>
            <a:prstGeom prst="rect">
              <a:avLst/>
            </a:prstGeom>
          </p:spPr>
        </p:pic>
        <p:sp>
          <p:nvSpPr>
            <p:cNvPr id="99" name="object 99"/>
            <p:cNvSpPr/>
            <p:nvPr/>
          </p:nvSpPr>
          <p:spPr>
            <a:xfrm>
              <a:off x="2644333" y="776504"/>
              <a:ext cx="507365" cy="507365"/>
            </a:xfrm>
            <a:custGeom>
              <a:avLst/>
              <a:gdLst/>
              <a:ahLst/>
              <a:cxnLst/>
              <a:rect l="l" t="t" r="r" b="b"/>
              <a:pathLst>
                <a:path w="507364" h="507365">
                  <a:moveTo>
                    <a:pt x="424047" y="441560"/>
                  </a:moveTo>
                  <a:lnTo>
                    <a:pt x="387555" y="469150"/>
                  </a:lnTo>
                  <a:lnTo>
                    <a:pt x="347884" y="489231"/>
                  </a:lnTo>
                  <a:lnTo>
                    <a:pt x="306042" y="501853"/>
                  </a:lnTo>
                  <a:lnTo>
                    <a:pt x="263037" y="507066"/>
                  </a:lnTo>
                  <a:lnTo>
                    <a:pt x="219877" y="504920"/>
                  </a:lnTo>
                  <a:lnTo>
                    <a:pt x="177569" y="495465"/>
                  </a:lnTo>
                  <a:lnTo>
                    <a:pt x="137121" y="478752"/>
                  </a:lnTo>
                  <a:lnTo>
                    <a:pt x="99542" y="454830"/>
                  </a:lnTo>
                  <a:lnTo>
                    <a:pt x="65839" y="423751"/>
                  </a:lnTo>
                  <a:lnTo>
                    <a:pt x="38176" y="387191"/>
                  </a:lnTo>
                  <a:lnTo>
                    <a:pt x="18014" y="347468"/>
                  </a:lnTo>
                  <a:lnTo>
                    <a:pt x="5304" y="305590"/>
                  </a:lnTo>
                  <a:lnTo>
                    <a:pt x="0" y="262564"/>
                  </a:lnTo>
                  <a:lnTo>
                    <a:pt x="2052" y="219399"/>
                  </a:lnTo>
                  <a:lnTo>
                    <a:pt x="11413" y="177103"/>
                  </a:lnTo>
                  <a:lnTo>
                    <a:pt x="28035" y="136683"/>
                  </a:lnTo>
                  <a:lnTo>
                    <a:pt x="51870" y="99148"/>
                  </a:lnTo>
                  <a:lnTo>
                    <a:pt x="82871" y="65505"/>
                  </a:lnTo>
                  <a:lnTo>
                    <a:pt x="119363" y="37915"/>
                  </a:lnTo>
                  <a:lnTo>
                    <a:pt x="159034" y="17834"/>
                  </a:lnTo>
                  <a:lnTo>
                    <a:pt x="200876" y="5212"/>
                  </a:lnTo>
                  <a:lnTo>
                    <a:pt x="243881" y="0"/>
                  </a:lnTo>
                  <a:lnTo>
                    <a:pt x="287041" y="2145"/>
                  </a:lnTo>
                  <a:lnTo>
                    <a:pt x="329349" y="11600"/>
                  </a:lnTo>
                  <a:lnTo>
                    <a:pt x="369796" y="28313"/>
                  </a:lnTo>
                  <a:lnTo>
                    <a:pt x="407376" y="52235"/>
                  </a:lnTo>
                  <a:lnTo>
                    <a:pt x="441079" y="83314"/>
                  </a:lnTo>
                  <a:lnTo>
                    <a:pt x="468742" y="119874"/>
                  </a:lnTo>
                  <a:lnTo>
                    <a:pt x="488904" y="159597"/>
                  </a:lnTo>
                  <a:lnTo>
                    <a:pt x="501614" y="201475"/>
                  </a:lnTo>
                  <a:lnTo>
                    <a:pt x="506918" y="244501"/>
                  </a:lnTo>
                  <a:lnTo>
                    <a:pt x="504866" y="287666"/>
                  </a:lnTo>
                  <a:lnTo>
                    <a:pt x="495505" y="329962"/>
                  </a:lnTo>
                  <a:lnTo>
                    <a:pt x="478883" y="370382"/>
                  </a:lnTo>
                  <a:lnTo>
                    <a:pt x="455048" y="407917"/>
                  </a:lnTo>
                  <a:lnTo>
                    <a:pt x="424047" y="441560"/>
                  </a:lnTo>
                  <a:close/>
                </a:path>
              </a:pathLst>
            </a:custGeom>
            <a:solidFill>
              <a:srgbClr val="99FFFF">
                <a:alpha val="10198"/>
              </a:srgbClr>
            </a:solidFill>
          </p:spPr>
          <p:txBody>
            <a:bodyPr wrap="square" lIns="0" tIns="0" rIns="0" bIns="0" rtlCol="0"/>
            <a:lstStyle/>
            <a:p>
              <a:endParaRPr/>
            </a:p>
          </p:txBody>
        </p:sp>
        <p:pic>
          <p:nvPicPr>
            <p:cNvPr id="100" name="object 100"/>
            <p:cNvPicPr/>
            <p:nvPr/>
          </p:nvPicPr>
          <p:blipFill>
            <a:blip r:embed="rId53" cstate="print"/>
            <a:stretch>
              <a:fillRect/>
            </a:stretch>
          </p:blipFill>
          <p:spPr>
            <a:xfrm>
              <a:off x="2334098" y="443736"/>
              <a:ext cx="2405829" cy="1446070"/>
            </a:xfrm>
            <a:prstGeom prst="rect">
              <a:avLst/>
            </a:prstGeom>
          </p:spPr>
        </p:pic>
        <p:sp>
          <p:nvSpPr>
            <p:cNvPr id="101" name="object 101"/>
            <p:cNvSpPr/>
            <p:nvPr/>
          </p:nvSpPr>
          <p:spPr>
            <a:xfrm>
              <a:off x="3169277" y="297994"/>
              <a:ext cx="1738630" cy="1861820"/>
            </a:xfrm>
            <a:custGeom>
              <a:avLst/>
              <a:gdLst/>
              <a:ahLst/>
              <a:cxnLst/>
              <a:rect l="l" t="t" r="r" b="b"/>
              <a:pathLst>
                <a:path w="1738629" h="1861820">
                  <a:moveTo>
                    <a:pt x="1540331" y="1861272"/>
                  </a:moveTo>
                  <a:lnTo>
                    <a:pt x="858914" y="1014367"/>
                  </a:lnTo>
                  <a:lnTo>
                    <a:pt x="0" y="1557487"/>
                  </a:lnTo>
                  <a:lnTo>
                    <a:pt x="785815" y="915017"/>
                  </a:lnTo>
                  <a:lnTo>
                    <a:pt x="197832" y="0"/>
                  </a:lnTo>
                  <a:lnTo>
                    <a:pt x="878907" y="846430"/>
                  </a:lnTo>
                  <a:lnTo>
                    <a:pt x="1738163" y="303784"/>
                  </a:lnTo>
                  <a:lnTo>
                    <a:pt x="952006" y="945780"/>
                  </a:lnTo>
                  <a:lnTo>
                    <a:pt x="1540331" y="1861272"/>
                  </a:lnTo>
                  <a:close/>
                </a:path>
              </a:pathLst>
            </a:custGeom>
            <a:solidFill>
              <a:srgbClr val="99FFFF">
                <a:alpha val="14685"/>
              </a:srgbClr>
            </a:solidFill>
          </p:spPr>
          <p:txBody>
            <a:bodyPr wrap="square" lIns="0" tIns="0" rIns="0" bIns="0" rtlCol="0"/>
            <a:lstStyle/>
            <a:p>
              <a:endParaRPr/>
            </a:p>
          </p:txBody>
        </p:sp>
        <p:sp>
          <p:nvSpPr>
            <p:cNvPr id="102" name="object 102"/>
            <p:cNvSpPr/>
            <p:nvPr/>
          </p:nvSpPr>
          <p:spPr>
            <a:xfrm>
              <a:off x="3858574" y="1048772"/>
              <a:ext cx="360045" cy="360045"/>
            </a:xfrm>
            <a:custGeom>
              <a:avLst/>
              <a:gdLst/>
              <a:ahLst/>
              <a:cxnLst/>
              <a:rect l="l" t="t" r="r" b="b"/>
              <a:pathLst>
                <a:path w="360045" h="360044">
                  <a:moveTo>
                    <a:pt x="285447" y="326351"/>
                  </a:moveTo>
                  <a:lnTo>
                    <a:pt x="242719" y="349231"/>
                  </a:lnTo>
                  <a:lnTo>
                    <a:pt x="197110" y="359715"/>
                  </a:lnTo>
                  <a:lnTo>
                    <a:pt x="150999" y="358189"/>
                  </a:lnTo>
                  <a:lnTo>
                    <a:pt x="106764" y="345039"/>
                  </a:lnTo>
                  <a:lnTo>
                    <a:pt x="66784" y="320652"/>
                  </a:lnTo>
                  <a:lnTo>
                    <a:pt x="33437" y="285414"/>
                  </a:lnTo>
                  <a:lnTo>
                    <a:pt x="10524" y="242652"/>
                  </a:lnTo>
                  <a:lnTo>
                    <a:pt x="0" y="197018"/>
                  </a:lnTo>
                  <a:lnTo>
                    <a:pt x="1481" y="150894"/>
                  </a:lnTo>
                  <a:lnTo>
                    <a:pt x="14585" y="106657"/>
                  </a:lnTo>
                  <a:lnTo>
                    <a:pt x="38926" y="66688"/>
                  </a:lnTo>
                  <a:lnTo>
                    <a:pt x="74121" y="33364"/>
                  </a:lnTo>
                  <a:lnTo>
                    <a:pt x="116849" y="10483"/>
                  </a:lnTo>
                  <a:lnTo>
                    <a:pt x="162458" y="0"/>
                  </a:lnTo>
                  <a:lnTo>
                    <a:pt x="208569" y="1526"/>
                  </a:lnTo>
                  <a:lnTo>
                    <a:pt x="252804" y="14675"/>
                  </a:lnTo>
                  <a:lnTo>
                    <a:pt x="292784" y="39062"/>
                  </a:lnTo>
                  <a:lnTo>
                    <a:pt x="326131" y="74300"/>
                  </a:lnTo>
                  <a:lnTo>
                    <a:pt x="349045" y="117063"/>
                  </a:lnTo>
                  <a:lnTo>
                    <a:pt x="359569" y="162696"/>
                  </a:lnTo>
                  <a:lnTo>
                    <a:pt x="358087" y="208821"/>
                  </a:lnTo>
                  <a:lnTo>
                    <a:pt x="344983" y="253057"/>
                  </a:lnTo>
                  <a:lnTo>
                    <a:pt x="320642" y="293027"/>
                  </a:lnTo>
                  <a:lnTo>
                    <a:pt x="285447" y="326351"/>
                  </a:lnTo>
                  <a:close/>
                </a:path>
              </a:pathLst>
            </a:custGeom>
            <a:solidFill>
              <a:srgbClr val="FF99FF">
                <a:alpha val="4959"/>
              </a:srgbClr>
            </a:solidFill>
          </p:spPr>
          <p:txBody>
            <a:bodyPr wrap="square" lIns="0" tIns="0" rIns="0" bIns="0" rtlCol="0"/>
            <a:lstStyle/>
            <a:p>
              <a:endParaRPr/>
            </a:p>
          </p:txBody>
        </p:sp>
        <p:pic>
          <p:nvPicPr>
            <p:cNvPr id="103" name="object 103"/>
            <p:cNvPicPr/>
            <p:nvPr/>
          </p:nvPicPr>
          <p:blipFill>
            <a:blip r:embed="rId54" cstate="print"/>
            <a:stretch>
              <a:fillRect/>
            </a:stretch>
          </p:blipFill>
          <p:spPr>
            <a:xfrm>
              <a:off x="3921519" y="1111689"/>
              <a:ext cx="232945" cy="232933"/>
            </a:xfrm>
            <a:prstGeom prst="rect">
              <a:avLst/>
            </a:prstGeom>
          </p:spPr>
        </p:pic>
        <p:sp>
          <p:nvSpPr>
            <p:cNvPr id="104" name="object 104"/>
            <p:cNvSpPr/>
            <p:nvPr/>
          </p:nvSpPr>
          <p:spPr>
            <a:xfrm>
              <a:off x="3337410" y="478148"/>
              <a:ext cx="1402080" cy="1500505"/>
            </a:xfrm>
            <a:custGeom>
              <a:avLst/>
              <a:gdLst/>
              <a:ahLst/>
              <a:cxnLst/>
              <a:rect l="l" t="t" r="r" b="b"/>
              <a:pathLst>
                <a:path w="1402079" h="1500505">
                  <a:moveTo>
                    <a:pt x="1241914" y="1500490"/>
                  </a:moveTo>
                  <a:lnTo>
                    <a:pt x="696496" y="796217"/>
                  </a:lnTo>
                  <a:lnTo>
                    <a:pt x="0" y="1256062"/>
                  </a:lnTo>
                  <a:lnTo>
                    <a:pt x="656092" y="743195"/>
                  </a:lnTo>
                  <a:lnTo>
                    <a:pt x="159640" y="0"/>
                  </a:lnTo>
                  <a:lnTo>
                    <a:pt x="705401" y="704747"/>
                  </a:lnTo>
                  <a:lnTo>
                    <a:pt x="1401897" y="244901"/>
                  </a:lnTo>
                  <a:lnTo>
                    <a:pt x="745804" y="757768"/>
                  </a:lnTo>
                  <a:lnTo>
                    <a:pt x="1241914" y="1500490"/>
                  </a:lnTo>
                  <a:close/>
                </a:path>
              </a:pathLst>
            </a:custGeom>
            <a:solidFill>
              <a:srgbClr val="99FFFF">
                <a:alpha val="14685"/>
              </a:srgbClr>
            </a:solidFill>
          </p:spPr>
          <p:txBody>
            <a:bodyPr wrap="square" lIns="0" tIns="0" rIns="0" bIns="0" rtlCol="0"/>
            <a:lstStyle/>
            <a:p>
              <a:endParaRPr/>
            </a:p>
          </p:txBody>
        </p:sp>
        <p:sp>
          <p:nvSpPr>
            <p:cNvPr id="105" name="object 105"/>
            <p:cNvSpPr/>
            <p:nvPr/>
          </p:nvSpPr>
          <p:spPr>
            <a:xfrm>
              <a:off x="3664203" y="828025"/>
              <a:ext cx="748665" cy="801370"/>
            </a:xfrm>
            <a:custGeom>
              <a:avLst/>
              <a:gdLst/>
              <a:ahLst/>
              <a:cxnLst/>
              <a:rect l="l" t="t" r="r" b="b"/>
              <a:pathLst>
                <a:path w="748664" h="801369">
                  <a:moveTo>
                    <a:pt x="663103" y="801209"/>
                  </a:moveTo>
                  <a:lnTo>
                    <a:pt x="370916" y="418076"/>
                  </a:lnTo>
                  <a:lnTo>
                    <a:pt x="0" y="670475"/>
                  </a:lnTo>
                  <a:lnTo>
                    <a:pt x="356818" y="396533"/>
                  </a:lnTo>
                  <a:lnTo>
                    <a:pt x="85206" y="0"/>
                  </a:lnTo>
                  <a:lnTo>
                    <a:pt x="377051" y="382659"/>
                  </a:lnTo>
                  <a:lnTo>
                    <a:pt x="748310" y="130734"/>
                  </a:lnTo>
                  <a:lnTo>
                    <a:pt x="391492" y="404676"/>
                  </a:lnTo>
                  <a:lnTo>
                    <a:pt x="663103" y="801209"/>
                  </a:lnTo>
                  <a:close/>
                </a:path>
              </a:pathLst>
            </a:custGeom>
            <a:solidFill>
              <a:srgbClr val="FFFFFF">
                <a:alpha val="48629"/>
              </a:srgbClr>
            </a:solidFill>
          </p:spPr>
          <p:txBody>
            <a:bodyPr wrap="square" lIns="0" tIns="0" rIns="0" bIns="0" rtlCol="0"/>
            <a:lstStyle/>
            <a:p>
              <a:endParaRPr/>
            </a:p>
          </p:txBody>
        </p:sp>
        <p:pic>
          <p:nvPicPr>
            <p:cNvPr id="106" name="object 106"/>
            <p:cNvPicPr/>
            <p:nvPr/>
          </p:nvPicPr>
          <p:blipFill>
            <a:blip r:embed="rId55" cstate="print"/>
            <a:stretch>
              <a:fillRect/>
            </a:stretch>
          </p:blipFill>
          <p:spPr>
            <a:xfrm>
              <a:off x="3953509" y="1143757"/>
              <a:ext cx="169697" cy="169746"/>
            </a:xfrm>
            <a:prstGeom prst="rect">
              <a:avLst/>
            </a:prstGeom>
          </p:spPr>
        </p:pic>
        <p:sp>
          <p:nvSpPr>
            <p:cNvPr id="107" name="object 107"/>
            <p:cNvSpPr/>
            <p:nvPr/>
          </p:nvSpPr>
          <p:spPr>
            <a:xfrm>
              <a:off x="3892004" y="1082140"/>
              <a:ext cx="292735" cy="293370"/>
            </a:xfrm>
            <a:custGeom>
              <a:avLst/>
              <a:gdLst/>
              <a:ahLst/>
              <a:cxnLst/>
              <a:rect l="l" t="t" r="r" b="b"/>
              <a:pathLst>
                <a:path w="292735" h="293369">
                  <a:moveTo>
                    <a:pt x="292696" y="40944"/>
                  </a:moveTo>
                  <a:lnTo>
                    <a:pt x="273735" y="38989"/>
                  </a:lnTo>
                  <a:lnTo>
                    <a:pt x="236334" y="53390"/>
                  </a:lnTo>
                  <a:lnTo>
                    <a:pt x="185826" y="81432"/>
                  </a:lnTo>
                  <a:lnTo>
                    <a:pt x="153314" y="103187"/>
                  </a:lnTo>
                  <a:lnTo>
                    <a:pt x="129146" y="72110"/>
                  </a:lnTo>
                  <a:lnTo>
                    <a:pt x="89941" y="29616"/>
                  </a:lnTo>
                  <a:lnTo>
                    <a:pt x="59042" y="4229"/>
                  </a:lnTo>
                  <a:lnTo>
                    <a:pt x="40690" y="0"/>
                  </a:lnTo>
                  <a:lnTo>
                    <a:pt x="38912" y="18745"/>
                  </a:lnTo>
                  <a:lnTo>
                    <a:pt x="53238" y="56083"/>
                  </a:lnTo>
                  <a:lnTo>
                    <a:pt x="81191" y="106692"/>
                  </a:lnTo>
                  <a:lnTo>
                    <a:pt x="103060" y="139471"/>
                  </a:lnTo>
                  <a:lnTo>
                    <a:pt x="72009" y="163626"/>
                  </a:lnTo>
                  <a:lnTo>
                    <a:pt x="29552" y="202806"/>
                  </a:lnTo>
                  <a:lnTo>
                    <a:pt x="4216" y="233705"/>
                  </a:lnTo>
                  <a:lnTo>
                    <a:pt x="0" y="252056"/>
                  </a:lnTo>
                  <a:lnTo>
                    <a:pt x="18770" y="253733"/>
                  </a:lnTo>
                  <a:lnTo>
                    <a:pt x="56108" y="239242"/>
                  </a:lnTo>
                  <a:lnTo>
                    <a:pt x="106680" y="211289"/>
                  </a:lnTo>
                  <a:lnTo>
                    <a:pt x="139280" y="189699"/>
                  </a:lnTo>
                  <a:lnTo>
                    <a:pt x="163550" y="220878"/>
                  </a:lnTo>
                  <a:lnTo>
                    <a:pt x="202755" y="263385"/>
                  </a:lnTo>
                  <a:lnTo>
                    <a:pt x="233654" y="288759"/>
                  </a:lnTo>
                  <a:lnTo>
                    <a:pt x="252006" y="292989"/>
                  </a:lnTo>
                  <a:lnTo>
                    <a:pt x="253936" y="274027"/>
                  </a:lnTo>
                  <a:lnTo>
                    <a:pt x="239509" y="236601"/>
                  </a:lnTo>
                  <a:lnTo>
                    <a:pt x="211429" y="186042"/>
                  </a:lnTo>
                  <a:lnTo>
                    <a:pt x="189649" y="153504"/>
                  </a:lnTo>
                  <a:lnTo>
                    <a:pt x="220687" y="129362"/>
                  </a:lnTo>
                  <a:lnTo>
                    <a:pt x="263144" y="90182"/>
                  </a:lnTo>
                  <a:lnTo>
                    <a:pt x="288480" y="59296"/>
                  </a:lnTo>
                  <a:lnTo>
                    <a:pt x="292696" y="40944"/>
                  </a:lnTo>
                  <a:close/>
                </a:path>
              </a:pathLst>
            </a:custGeom>
            <a:solidFill>
              <a:srgbClr val="FFFFFF">
                <a:alpha val="26696"/>
              </a:srgbClr>
            </a:solidFill>
          </p:spPr>
          <p:txBody>
            <a:bodyPr wrap="square" lIns="0" tIns="0" rIns="0" bIns="0" rtlCol="0"/>
            <a:lstStyle/>
            <a:p>
              <a:endParaRPr/>
            </a:p>
          </p:txBody>
        </p:sp>
        <p:sp>
          <p:nvSpPr>
            <p:cNvPr id="108" name="object 108"/>
            <p:cNvSpPr/>
            <p:nvPr/>
          </p:nvSpPr>
          <p:spPr>
            <a:xfrm>
              <a:off x="3694959" y="885133"/>
              <a:ext cx="687070" cy="687070"/>
            </a:xfrm>
            <a:custGeom>
              <a:avLst/>
              <a:gdLst/>
              <a:ahLst/>
              <a:cxnLst/>
              <a:rect l="l" t="t" r="r" b="b"/>
              <a:pathLst>
                <a:path w="687070" h="687069">
                  <a:moveTo>
                    <a:pt x="544466" y="622261"/>
                  </a:moveTo>
                  <a:lnTo>
                    <a:pt x="504818" y="646993"/>
                  </a:lnTo>
                  <a:lnTo>
                    <a:pt x="463215" y="665740"/>
                  </a:lnTo>
                  <a:lnTo>
                    <a:pt x="420227" y="678595"/>
                  </a:lnTo>
                  <a:lnTo>
                    <a:pt x="376423" y="685648"/>
                  </a:lnTo>
                  <a:lnTo>
                    <a:pt x="332372" y="686994"/>
                  </a:lnTo>
                  <a:lnTo>
                    <a:pt x="288644" y="682725"/>
                  </a:lnTo>
                  <a:lnTo>
                    <a:pt x="245806" y="672933"/>
                  </a:lnTo>
                  <a:lnTo>
                    <a:pt x="204430" y="657710"/>
                  </a:lnTo>
                  <a:lnTo>
                    <a:pt x="165083" y="637149"/>
                  </a:lnTo>
                  <a:lnTo>
                    <a:pt x="128335" y="611342"/>
                  </a:lnTo>
                  <a:lnTo>
                    <a:pt x="94756" y="580383"/>
                  </a:lnTo>
                  <a:lnTo>
                    <a:pt x="64914" y="544363"/>
                  </a:lnTo>
                  <a:lnTo>
                    <a:pt x="40152" y="504679"/>
                  </a:lnTo>
                  <a:lnTo>
                    <a:pt x="21371" y="463045"/>
                  </a:lnTo>
                  <a:lnTo>
                    <a:pt x="8480" y="420031"/>
                  </a:lnTo>
                  <a:lnTo>
                    <a:pt x="1387" y="376206"/>
                  </a:lnTo>
                  <a:lnTo>
                    <a:pt x="0" y="332140"/>
                  </a:lnTo>
                  <a:lnTo>
                    <a:pt x="4226" y="288402"/>
                  </a:lnTo>
                  <a:lnTo>
                    <a:pt x="13975" y="245560"/>
                  </a:lnTo>
                  <a:lnTo>
                    <a:pt x="29153" y="204185"/>
                  </a:lnTo>
                  <a:lnTo>
                    <a:pt x="49670" y="164845"/>
                  </a:lnTo>
                  <a:lnTo>
                    <a:pt x="75434" y="128111"/>
                  </a:lnTo>
                  <a:lnTo>
                    <a:pt x="106352" y="94550"/>
                  </a:lnTo>
                  <a:lnTo>
                    <a:pt x="142332" y="64733"/>
                  </a:lnTo>
                  <a:lnTo>
                    <a:pt x="181980" y="40001"/>
                  </a:lnTo>
                  <a:lnTo>
                    <a:pt x="223583" y="21254"/>
                  </a:lnTo>
                  <a:lnTo>
                    <a:pt x="266571" y="8399"/>
                  </a:lnTo>
                  <a:lnTo>
                    <a:pt x="310375" y="1345"/>
                  </a:lnTo>
                  <a:lnTo>
                    <a:pt x="354426" y="0"/>
                  </a:lnTo>
                  <a:lnTo>
                    <a:pt x="398155" y="4269"/>
                  </a:lnTo>
                  <a:lnTo>
                    <a:pt x="440992" y="14061"/>
                  </a:lnTo>
                  <a:lnTo>
                    <a:pt x="482368" y="29284"/>
                  </a:lnTo>
                  <a:lnTo>
                    <a:pt x="521715" y="49845"/>
                  </a:lnTo>
                  <a:lnTo>
                    <a:pt x="558463" y="75651"/>
                  </a:lnTo>
                  <a:lnTo>
                    <a:pt x="592042" y="106611"/>
                  </a:lnTo>
                  <a:lnTo>
                    <a:pt x="621884" y="142631"/>
                  </a:lnTo>
                  <a:lnTo>
                    <a:pt x="646646" y="182315"/>
                  </a:lnTo>
                  <a:lnTo>
                    <a:pt x="665427" y="223949"/>
                  </a:lnTo>
                  <a:lnTo>
                    <a:pt x="678318" y="266963"/>
                  </a:lnTo>
                  <a:lnTo>
                    <a:pt x="685411" y="310787"/>
                  </a:lnTo>
                  <a:lnTo>
                    <a:pt x="686799" y="354854"/>
                  </a:lnTo>
                  <a:lnTo>
                    <a:pt x="682572" y="398592"/>
                  </a:lnTo>
                  <a:lnTo>
                    <a:pt x="672824" y="441434"/>
                  </a:lnTo>
                  <a:lnTo>
                    <a:pt x="657645" y="482809"/>
                  </a:lnTo>
                  <a:lnTo>
                    <a:pt x="637128" y="522149"/>
                  </a:lnTo>
                  <a:lnTo>
                    <a:pt x="611364" y="558883"/>
                  </a:lnTo>
                  <a:lnTo>
                    <a:pt x="580447" y="592444"/>
                  </a:lnTo>
                  <a:lnTo>
                    <a:pt x="544466" y="622261"/>
                  </a:lnTo>
                  <a:close/>
                </a:path>
              </a:pathLst>
            </a:custGeom>
            <a:solidFill>
              <a:srgbClr val="99FFFF">
                <a:alpha val="4959"/>
              </a:srgbClr>
            </a:solidFill>
          </p:spPr>
          <p:txBody>
            <a:bodyPr wrap="square" lIns="0" tIns="0" rIns="0" bIns="0" rtlCol="0"/>
            <a:lstStyle/>
            <a:p>
              <a:endParaRPr/>
            </a:p>
          </p:txBody>
        </p:sp>
        <p:pic>
          <p:nvPicPr>
            <p:cNvPr id="109" name="object 109"/>
            <p:cNvPicPr/>
            <p:nvPr/>
          </p:nvPicPr>
          <p:blipFill>
            <a:blip r:embed="rId56" cstate="print"/>
            <a:stretch>
              <a:fillRect/>
            </a:stretch>
          </p:blipFill>
          <p:spPr>
            <a:xfrm>
              <a:off x="3264395" y="431565"/>
              <a:ext cx="1566157" cy="1549755"/>
            </a:xfrm>
            <a:prstGeom prst="rect">
              <a:avLst/>
            </a:prstGeom>
          </p:spPr>
        </p:pic>
      </p:grpSp>
      <p:pic>
        <p:nvPicPr>
          <p:cNvPr id="110" name="object 110"/>
          <p:cNvPicPr/>
          <p:nvPr/>
        </p:nvPicPr>
        <p:blipFill>
          <a:blip r:embed="rId57" cstate="print"/>
          <a:stretch>
            <a:fillRect/>
          </a:stretch>
        </p:blipFill>
        <p:spPr>
          <a:xfrm>
            <a:off x="1028700" y="2335037"/>
            <a:ext cx="5476874" cy="5924549"/>
          </a:xfrm>
          <a:prstGeom prst="rect">
            <a:avLst/>
          </a:prstGeom>
        </p:spPr>
      </p:pic>
      <p:grpSp>
        <p:nvGrpSpPr>
          <p:cNvPr id="111" name="object 111"/>
          <p:cNvGrpSpPr/>
          <p:nvPr/>
        </p:nvGrpSpPr>
        <p:grpSpPr>
          <a:xfrm>
            <a:off x="6281927" y="0"/>
            <a:ext cx="8587105" cy="8393430"/>
            <a:chOff x="6281927" y="0"/>
            <a:chExt cx="8587105" cy="8393430"/>
          </a:xfrm>
        </p:grpSpPr>
        <p:pic>
          <p:nvPicPr>
            <p:cNvPr id="112" name="object 112"/>
            <p:cNvPicPr/>
            <p:nvPr/>
          </p:nvPicPr>
          <p:blipFill>
            <a:blip r:embed="rId58" cstate="print"/>
            <a:stretch>
              <a:fillRect/>
            </a:stretch>
          </p:blipFill>
          <p:spPr>
            <a:xfrm>
              <a:off x="9143999" y="2335037"/>
              <a:ext cx="5724524" cy="6057899"/>
            </a:xfrm>
            <a:prstGeom prst="rect">
              <a:avLst/>
            </a:prstGeom>
          </p:spPr>
        </p:pic>
        <p:pic>
          <p:nvPicPr>
            <p:cNvPr id="113" name="object 113"/>
            <p:cNvPicPr/>
            <p:nvPr/>
          </p:nvPicPr>
          <p:blipFill>
            <a:blip r:embed="rId59" cstate="print"/>
            <a:stretch>
              <a:fillRect/>
            </a:stretch>
          </p:blipFill>
          <p:spPr>
            <a:xfrm>
              <a:off x="6281927" y="0"/>
              <a:ext cx="5117591" cy="2487167"/>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object 63">
            <a:extLst>
              <a:ext uri="{FF2B5EF4-FFF2-40B4-BE49-F238E27FC236}">
                <a16:creationId xmlns:a16="http://schemas.microsoft.com/office/drawing/2014/main" id="{922BA091-AF20-2B27-8777-E13FFB7573F4}"/>
              </a:ext>
            </a:extLst>
          </p:cNvPr>
          <p:cNvGrpSpPr/>
          <p:nvPr/>
        </p:nvGrpSpPr>
        <p:grpSpPr>
          <a:xfrm>
            <a:off x="225692" y="0"/>
            <a:ext cx="3395345" cy="1178560"/>
            <a:chOff x="225692" y="0"/>
            <a:chExt cx="3395345" cy="1178560"/>
          </a:xfrm>
        </p:grpSpPr>
        <p:sp>
          <p:nvSpPr>
            <p:cNvPr id="22" name="object 64">
              <a:extLst>
                <a:ext uri="{FF2B5EF4-FFF2-40B4-BE49-F238E27FC236}">
                  <a16:creationId xmlns:a16="http://schemas.microsoft.com/office/drawing/2014/main" id="{AB374675-3F79-9852-ADBF-7758E72468C7}"/>
                </a:ext>
              </a:extLst>
            </p:cNvPr>
            <p:cNvSpPr/>
            <p:nvPr/>
          </p:nvSpPr>
          <p:spPr>
            <a:xfrm>
              <a:off x="329409" y="0"/>
              <a:ext cx="2787015" cy="1177925"/>
            </a:xfrm>
            <a:custGeom>
              <a:avLst/>
              <a:gdLst/>
              <a:ahLst/>
              <a:cxnLst/>
              <a:rect l="l" t="t" r="r" b="b"/>
              <a:pathLst>
                <a:path w="2787015" h="1177925">
                  <a:moveTo>
                    <a:pt x="318304" y="811682"/>
                  </a:moveTo>
                  <a:lnTo>
                    <a:pt x="281291" y="779190"/>
                  </a:lnTo>
                  <a:lnTo>
                    <a:pt x="245373" y="745445"/>
                  </a:lnTo>
                  <a:lnTo>
                    <a:pt x="210571" y="710482"/>
                  </a:lnTo>
                  <a:lnTo>
                    <a:pt x="176905" y="674339"/>
                  </a:lnTo>
                  <a:lnTo>
                    <a:pt x="144399" y="637051"/>
                  </a:lnTo>
                  <a:lnTo>
                    <a:pt x="113073" y="598653"/>
                  </a:lnTo>
                  <a:lnTo>
                    <a:pt x="82948" y="559181"/>
                  </a:lnTo>
                  <a:lnTo>
                    <a:pt x="54047" y="518671"/>
                  </a:lnTo>
                  <a:lnTo>
                    <a:pt x="26390" y="477159"/>
                  </a:lnTo>
                  <a:lnTo>
                    <a:pt x="0" y="434681"/>
                  </a:lnTo>
                  <a:lnTo>
                    <a:pt x="43129" y="416869"/>
                  </a:lnTo>
                  <a:lnTo>
                    <a:pt x="89988" y="395758"/>
                  </a:lnTo>
                  <a:lnTo>
                    <a:pt x="138832" y="371515"/>
                  </a:lnTo>
                  <a:lnTo>
                    <a:pt x="187913" y="344308"/>
                  </a:lnTo>
                  <a:lnTo>
                    <a:pt x="235485" y="314305"/>
                  </a:lnTo>
                  <a:lnTo>
                    <a:pt x="279801" y="281674"/>
                  </a:lnTo>
                  <a:lnTo>
                    <a:pt x="319117" y="246581"/>
                  </a:lnTo>
                  <a:lnTo>
                    <a:pt x="351685" y="209196"/>
                  </a:lnTo>
                  <a:lnTo>
                    <a:pt x="410432" y="130112"/>
                  </a:lnTo>
                  <a:lnTo>
                    <a:pt x="428954" y="106330"/>
                  </a:lnTo>
                  <a:lnTo>
                    <a:pt x="444414" y="88734"/>
                  </a:lnTo>
                  <a:lnTo>
                    <a:pt x="459943" y="74083"/>
                  </a:lnTo>
                  <a:lnTo>
                    <a:pt x="478671" y="59138"/>
                  </a:lnTo>
                  <a:lnTo>
                    <a:pt x="538242" y="15403"/>
                  </a:lnTo>
                  <a:lnTo>
                    <a:pt x="558814" y="0"/>
                  </a:lnTo>
                  <a:lnTo>
                    <a:pt x="1380338" y="0"/>
                  </a:lnTo>
                  <a:lnTo>
                    <a:pt x="1367226" y="7994"/>
                  </a:lnTo>
                  <a:lnTo>
                    <a:pt x="1285333" y="46606"/>
                  </a:lnTo>
                  <a:lnTo>
                    <a:pt x="1242973" y="73278"/>
                  </a:lnTo>
                  <a:lnTo>
                    <a:pt x="1203329" y="105849"/>
                  </a:lnTo>
                  <a:lnTo>
                    <a:pt x="1166366" y="144684"/>
                  </a:lnTo>
                  <a:lnTo>
                    <a:pt x="1132053" y="190146"/>
                  </a:lnTo>
                  <a:lnTo>
                    <a:pt x="1100356" y="242602"/>
                  </a:lnTo>
                  <a:lnTo>
                    <a:pt x="1068301" y="291295"/>
                  </a:lnTo>
                  <a:lnTo>
                    <a:pt x="1033463" y="327528"/>
                  </a:lnTo>
                  <a:lnTo>
                    <a:pt x="996639" y="354747"/>
                  </a:lnTo>
                  <a:lnTo>
                    <a:pt x="958623" y="376399"/>
                  </a:lnTo>
                  <a:lnTo>
                    <a:pt x="920209" y="395929"/>
                  </a:lnTo>
                  <a:lnTo>
                    <a:pt x="882192" y="416785"/>
                  </a:lnTo>
                  <a:lnTo>
                    <a:pt x="854839" y="440664"/>
                  </a:lnTo>
                  <a:lnTo>
                    <a:pt x="834305" y="471951"/>
                  </a:lnTo>
                  <a:lnTo>
                    <a:pt x="816315" y="508413"/>
                  </a:lnTo>
                  <a:lnTo>
                    <a:pt x="796594" y="547818"/>
                  </a:lnTo>
                  <a:lnTo>
                    <a:pt x="770867" y="587933"/>
                  </a:lnTo>
                  <a:lnTo>
                    <a:pt x="734859" y="626524"/>
                  </a:lnTo>
                  <a:lnTo>
                    <a:pt x="684295" y="661359"/>
                  </a:lnTo>
                  <a:lnTo>
                    <a:pt x="629984" y="686315"/>
                  </a:lnTo>
                  <a:lnTo>
                    <a:pt x="584099" y="699585"/>
                  </a:lnTo>
                  <a:lnTo>
                    <a:pt x="544407" y="705404"/>
                  </a:lnTo>
                  <a:lnTo>
                    <a:pt x="508677" y="708009"/>
                  </a:lnTo>
                  <a:lnTo>
                    <a:pt x="474678" y="711637"/>
                  </a:lnTo>
                  <a:lnTo>
                    <a:pt x="402947" y="738907"/>
                  </a:lnTo>
                  <a:lnTo>
                    <a:pt x="360179" y="770821"/>
                  </a:lnTo>
                  <a:lnTo>
                    <a:pt x="339074" y="790580"/>
                  </a:lnTo>
                  <a:lnTo>
                    <a:pt x="318304" y="811682"/>
                  </a:lnTo>
                  <a:close/>
                </a:path>
                <a:path w="2787015" h="1177925">
                  <a:moveTo>
                    <a:pt x="1303749" y="1177497"/>
                  </a:moveTo>
                  <a:lnTo>
                    <a:pt x="1253776" y="1176694"/>
                  </a:lnTo>
                  <a:lnTo>
                    <a:pt x="1204074" y="1174367"/>
                  </a:lnTo>
                  <a:lnTo>
                    <a:pt x="1242660" y="1145271"/>
                  </a:lnTo>
                  <a:lnTo>
                    <a:pt x="1282123" y="1112670"/>
                  </a:lnTo>
                  <a:lnTo>
                    <a:pt x="1321440" y="1077292"/>
                  </a:lnTo>
                  <a:lnTo>
                    <a:pt x="1359589" y="1039870"/>
                  </a:lnTo>
                  <a:lnTo>
                    <a:pt x="1395548" y="1001133"/>
                  </a:lnTo>
                  <a:lnTo>
                    <a:pt x="1428296" y="961811"/>
                  </a:lnTo>
                  <a:lnTo>
                    <a:pt x="1486681" y="881441"/>
                  </a:lnTo>
                  <a:lnTo>
                    <a:pt x="1516093" y="846481"/>
                  </a:lnTo>
                  <a:lnTo>
                    <a:pt x="1545950" y="816475"/>
                  </a:lnTo>
                  <a:lnTo>
                    <a:pt x="1577151" y="790141"/>
                  </a:lnTo>
                  <a:lnTo>
                    <a:pt x="1610598" y="766198"/>
                  </a:lnTo>
                  <a:lnTo>
                    <a:pt x="1647192" y="743364"/>
                  </a:lnTo>
                  <a:lnTo>
                    <a:pt x="1687835" y="720359"/>
                  </a:lnTo>
                  <a:lnTo>
                    <a:pt x="1843067" y="637498"/>
                  </a:lnTo>
                  <a:lnTo>
                    <a:pt x="1885199" y="610673"/>
                  </a:lnTo>
                  <a:lnTo>
                    <a:pt x="1917580" y="581691"/>
                  </a:lnTo>
                  <a:lnTo>
                    <a:pt x="1941971" y="550979"/>
                  </a:lnTo>
                  <a:lnTo>
                    <a:pt x="1973830" y="486071"/>
                  </a:lnTo>
                  <a:lnTo>
                    <a:pt x="1994866" y="419365"/>
                  </a:lnTo>
                  <a:lnTo>
                    <a:pt x="2005730" y="386405"/>
                  </a:lnTo>
                  <a:lnTo>
                    <a:pt x="2036954" y="323403"/>
                  </a:lnTo>
                  <a:lnTo>
                    <a:pt x="2092583" y="267140"/>
                  </a:lnTo>
                  <a:lnTo>
                    <a:pt x="2133953" y="242601"/>
                  </a:lnTo>
                  <a:lnTo>
                    <a:pt x="2202597" y="204348"/>
                  </a:lnTo>
                  <a:lnTo>
                    <a:pt x="2257508" y="165185"/>
                  </a:lnTo>
                  <a:lnTo>
                    <a:pt x="2300153" y="125770"/>
                  </a:lnTo>
                  <a:lnTo>
                    <a:pt x="2331999" y="86761"/>
                  </a:lnTo>
                  <a:lnTo>
                    <a:pt x="2354512" y="48814"/>
                  </a:lnTo>
                  <a:lnTo>
                    <a:pt x="2369161" y="12587"/>
                  </a:lnTo>
                  <a:lnTo>
                    <a:pt x="2372228" y="0"/>
                  </a:lnTo>
                  <a:lnTo>
                    <a:pt x="2786669" y="0"/>
                  </a:lnTo>
                  <a:lnTo>
                    <a:pt x="2773550" y="52522"/>
                  </a:lnTo>
                  <a:lnTo>
                    <a:pt x="2761015" y="96176"/>
                  </a:lnTo>
                  <a:lnTo>
                    <a:pt x="2747208" y="139349"/>
                  </a:lnTo>
                  <a:lnTo>
                    <a:pt x="2732146" y="182013"/>
                  </a:lnTo>
                  <a:lnTo>
                    <a:pt x="2715848" y="224144"/>
                  </a:lnTo>
                  <a:lnTo>
                    <a:pt x="2698332" y="265717"/>
                  </a:lnTo>
                  <a:lnTo>
                    <a:pt x="2679616" y="306705"/>
                  </a:lnTo>
                  <a:lnTo>
                    <a:pt x="2659720" y="347082"/>
                  </a:lnTo>
                  <a:lnTo>
                    <a:pt x="2638660" y="386824"/>
                  </a:lnTo>
                  <a:lnTo>
                    <a:pt x="2616456" y="425905"/>
                  </a:lnTo>
                  <a:lnTo>
                    <a:pt x="2593125" y="464299"/>
                  </a:lnTo>
                  <a:lnTo>
                    <a:pt x="2568687" y="501980"/>
                  </a:lnTo>
                  <a:lnTo>
                    <a:pt x="2543159" y="538923"/>
                  </a:lnTo>
                  <a:lnTo>
                    <a:pt x="2516559" y="575103"/>
                  </a:lnTo>
                  <a:lnTo>
                    <a:pt x="2488907" y="610493"/>
                  </a:lnTo>
                  <a:lnTo>
                    <a:pt x="2460219" y="645068"/>
                  </a:lnTo>
                  <a:lnTo>
                    <a:pt x="2430516" y="678803"/>
                  </a:lnTo>
                  <a:lnTo>
                    <a:pt x="2399814" y="711671"/>
                  </a:lnTo>
                  <a:lnTo>
                    <a:pt x="2368133" y="743648"/>
                  </a:lnTo>
                  <a:lnTo>
                    <a:pt x="2335489" y="774707"/>
                  </a:lnTo>
                  <a:lnTo>
                    <a:pt x="2301903" y="804823"/>
                  </a:lnTo>
                  <a:lnTo>
                    <a:pt x="2267392" y="833971"/>
                  </a:lnTo>
                  <a:lnTo>
                    <a:pt x="2231975" y="862124"/>
                  </a:lnTo>
                  <a:lnTo>
                    <a:pt x="2195669" y="889258"/>
                  </a:lnTo>
                  <a:lnTo>
                    <a:pt x="2158493" y="915346"/>
                  </a:lnTo>
                  <a:lnTo>
                    <a:pt x="2120466" y="940363"/>
                  </a:lnTo>
                  <a:lnTo>
                    <a:pt x="2081606" y="964284"/>
                  </a:lnTo>
                  <a:lnTo>
                    <a:pt x="2041930" y="987082"/>
                  </a:lnTo>
                  <a:lnTo>
                    <a:pt x="2001458" y="1008732"/>
                  </a:lnTo>
                  <a:lnTo>
                    <a:pt x="1960208" y="1029209"/>
                  </a:lnTo>
                  <a:lnTo>
                    <a:pt x="1918197" y="1048487"/>
                  </a:lnTo>
                  <a:lnTo>
                    <a:pt x="1875445" y="1066541"/>
                  </a:lnTo>
                  <a:lnTo>
                    <a:pt x="1831970" y="1083344"/>
                  </a:lnTo>
                  <a:lnTo>
                    <a:pt x="1787789" y="1098871"/>
                  </a:lnTo>
                  <a:lnTo>
                    <a:pt x="1742922" y="1113096"/>
                  </a:lnTo>
                  <a:lnTo>
                    <a:pt x="1697386" y="1125995"/>
                  </a:lnTo>
                  <a:lnTo>
                    <a:pt x="1651200" y="1137541"/>
                  </a:lnTo>
                  <a:lnTo>
                    <a:pt x="1604382" y="1147708"/>
                  </a:lnTo>
                  <a:lnTo>
                    <a:pt x="1556951" y="1156472"/>
                  </a:lnTo>
                  <a:lnTo>
                    <a:pt x="1505935" y="1164224"/>
                  </a:lnTo>
                  <a:lnTo>
                    <a:pt x="1455086" y="1170141"/>
                  </a:lnTo>
                  <a:lnTo>
                    <a:pt x="1404425" y="1174283"/>
                  </a:lnTo>
                  <a:lnTo>
                    <a:pt x="1353972" y="1176715"/>
                  </a:lnTo>
                  <a:lnTo>
                    <a:pt x="1303749" y="1177497"/>
                  </a:lnTo>
                  <a:close/>
                </a:path>
              </a:pathLst>
            </a:custGeom>
            <a:solidFill>
              <a:srgbClr val="13A2FE">
                <a:alpha val="31649"/>
              </a:srgbClr>
            </a:solidFill>
          </p:spPr>
          <p:txBody>
            <a:bodyPr wrap="square" lIns="0" tIns="0" rIns="0" bIns="0" rtlCol="0"/>
            <a:lstStyle/>
            <a:p>
              <a:endParaRPr/>
            </a:p>
          </p:txBody>
        </p:sp>
        <p:sp>
          <p:nvSpPr>
            <p:cNvPr id="23" name="object 65">
              <a:extLst>
                <a:ext uri="{FF2B5EF4-FFF2-40B4-BE49-F238E27FC236}">
                  <a16:creationId xmlns:a16="http://schemas.microsoft.com/office/drawing/2014/main" id="{CCE9603C-08EF-9B24-03F1-29E053B7DCFF}"/>
                </a:ext>
              </a:extLst>
            </p:cNvPr>
            <p:cNvSpPr/>
            <p:nvPr/>
          </p:nvSpPr>
          <p:spPr>
            <a:xfrm>
              <a:off x="225692" y="0"/>
              <a:ext cx="2890520" cy="1178560"/>
            </a:xfrm>
            <a:custGeom>
              <a:avLst/>
              <a:gdLst/>
              <a:ahLst/>
              <a:cxnLst/>
              <a:rect l="l" t="t" r="r" b="b"/>
              <a:pathLst>
                <a:path w="2890520" h="1178560">
                  <a:moveTo>
                    <a:pt x="257504" y="649429"/>
                  </a:moveTo>
                  <a:lnTo>
                    <a:pt x="225928" y="611674"/>
                  </a:lnTo>
                  <a:lnTo>
                    <a:pt x="195589" y="572874"/>
                  </a:lnTo>
                  <a:lnTo>
                    <a:pt x="166509" y="533057"/>
                  </a:lnTo>
                  <a:lnTo>
                    <a:pt x="138709" y="492253"/>
                  </a:lnTo>
                  <a:lnTo>
                    <a:pt x="112211" y="450489"/>
                  </a:lnTo>
                  <a:lnTo>
                    <a:pt x="87036" y="407795"/>
                  </a:lnTo>
                  <a:lnTo>
                    <a:pt x="63206" y="364199"/>
                  </a:lnTo>
                  <a:lnTo>
                    <a:pt x="40742" y="319729"/>
                  </a:lnTo>
                  <a:lnTo>
                    <a:pt x="19666" y="274415"/>
                  </a:lnTo>
                  <a:lnTo>
                    <a:pt x="0" y="228285"/>
                  </a:lnTo>
                  <a:lnTo>
                    <a:pt x="45928" y="217189"/>
                  </a:lnTo>
                  <a:lnTo>
                    <a:pt x="95837" y="203492"/>
                  </a:lnTo>
                  <a:lnTo>
                    <a:pt x="148010" y="187055"/>
                  </a:lnTo>
                  <a:lnTo>
                    <a:pt x="200728" y="167738"/>
                  </a:lnTo>
                  <a:lnTo>
                    <a:pt x="252272" y="145401"/>
                  </a:lnTo>
                  <a:lnTo>
                    <a:pt x="300925" y="119905"/>
                  </a:lnTo>
                  <a:lnTo>
                    <a:pt x="344967" y="91109"/>
                  </a:lnTo>
                  <a:lnTo>
                    <a:pt x="382680" y="58873"/>
                  </a:lnTo>
                  <a:lnTo>
                    <a:pt x="441881" y="0"/>
                  </a:lnTo>
                  <a:lnTo>
                    <a:pt x="1447583" y="0"/>
                  </a:lnTo>
                  <a:lnTo>
                    <a:pt x="1414805" y="13710"/>
                  </a:lnTo>
                  <a:lnTo>
                    <a:pt x="1328344" y="40055"/>
                  </a:lnTo>
                  <a:lnTo>
                    <a:pt x="1282667" y="60243"/>
                  </a:lnTo>
                  <a:lnTo>
                    <a:pt x="1238646" y="86462"/>
                  </a:lnTo>
                  <a:lnTo>
                    <a:pt x="1196214" y="119144"/>
                  </a:lnTo>
                  <a:lnTo>
                    <a:pt x="1155306" y="158718"/>
                  </a:lnTo>
                  <a:lnTo>
                    <a:pt x="1115854" y="205617"/>
                  </a:lnTo>
                  <a:lnTo>
                    <a:pt x="1076651" y="248760"/>
                  </a:lnTo>
                  <a:lnTo>
                    <a:pt x="1036687" y="279144"/>
                  </a:lnTo>
                  <a:lnTo>
                    <a:pt x="996192" y="300315"/>
                  </a:lnTo>
                  <a:lnTo>
                    <a:pt x="955399" y="315819"/>
                  </a:lnTo>
                  <a:lnTo>
                    <a:pt x="914541" y="329202"/>
                  </a:lnTo>
                  <a:lnTo>
                    <a:pt x="873847" y="344010"/>
                  </a:lnTo>
                  <a:lnTo>
                    <a:pt x="843202" y="363850"/>
                  </a:lnTo>
                  <a:lnTo>
                    <a:pt x="818167" y="391850"/>
                  </a:lnTo>
                  <a:lnTo>
                    <a:pt x="794863" y="425213"/>
                  </a:lnTo>
                  <a:lnTo>
                    <a:pt x="769411" y="461144"/>
                  </a:lnTo>
                  <a:lnTo>
                    <a:pt x="737931" y="496845"/>
                  </a:lnTo>
                  <a:lnTo>
                    <a:pt x="696547" y="529519"/>
                  </a:lnTo>
                  <a:lnTo>
                    <a:pt x="641378" y="556371"/>
                  </a:lnTo>
                  <a:lnTo>
                    <a:pt x="583664" y="572935"/>
                  </a:lnTo>
                  <a:lnTo>
                    <a:pt x="573407" y="574285"/>
                  </a:lnTo>
                  <a:lnTo>
                    <a:pt x="426842" y="574285"/>
                  </a:lnTo>
                  <a:lnTo>
                    <a:pt x="391443" y="577596"/>
                  </a:lnTo>
                  <a:lnTo>
                    <a:pt x="351685" y="589777"/>
                  </a:lnTo>
                  <a:lnTo>
                    <a:pt x="328754" y="601278"/>
                  </a:lnTo>
                  <a:lnTo>
                    <a:pt x="305042" y="615576"/>
                  </a:lnTo>
                  <a:lnTo>
                    <a:pt x="281105" y="631887"/>
                  </a:lnTo>
                  <a:lnTo>
                    <a:pt x="257504" y="649429"/>
                  </a:lnTo>
                  <a:close/>
                </a:path>
                <a:path w="2890520" h="1178560">
                  <a:moveTo>
                    <a:pt x="1430583" y="1177946"/>
                  </a:moveTo>
                  <a:lnTo>
                    <a:pt x="1379139" y="1177588"/>
                  </a:lnTo>
                  <a:lnTo>
                    <a:pt x="1328071" y="1175518"/>
                  </a:lnTo>
                  <a:lnTo>
                    <a:pt x="1277462" y="1171779"/>
                  </a:lnTo>
                  <a:lnTo>
                    <a:pt x="1227395" y="1166412"/>
                  </a:lnTo>
                  <a:lnTo>
                    <a:pt x="1177954" y="1159459"/>
                  </a:lnTo>
                  <a:lnTo>
                    <a:pt x="1129222" y="1150962"/>
                  </a:lnTo>
                  <a:lnTo>
                    <a:pt x="1081282" y="1140962"/>
                  </a:lnTo>
                  <a:lnTo>
                    <a:pt x="1123723" y="1117682"/>
                  </a:lnTo>
                  <a:lnTo>
                    <a:pt x="1167541" y="1091167"/>
                  </a:lnTo>
                  <a:lnTo>
                    <a:pt x="1211630" y="1061981"/>
                  </a:lnTo>
                  <a:lnTo>
                    <a:pt x="1254884" y="1030687"/>
                  </a:lnTo>
                  <a:lnTo>
                    <a:pt x="1296199" y="997849"/>
                  </a:lnTo>
                  <a:lnTo>
                    <a:pt x="1334470" y="964030"/>
                  </a:lnTo>
                  <a:lnTo>
                    <a:pt x="1368591" y="929793"/>
                  </a:lnTo>
                  <a:lnTo>
                    <a:pt x="1404358" y="893493"/>
                  </a:lnTo>
                  <a:lnTo>
                    <a:pt x="1438708" y="863298"/>
                  </a:lnTo>
                  <a:lnTo>
                    <a:pt x="1472730" y="838085"/>
                  </a:lnTo>
                  <a:lnTo>
                    <a:pt x="1507510" y="816731"/>
                  </a:lnTo>
                  <a:lnTo>
                    <a:pt x="1544135" y="798111"/>
                  </a:lnTo>
                  <a:lnTo>
                    <a:pt x="1583693" y="781102"/>
                  </a:lnTo>
                  <a:lnTo>
                    <a:pt x="1627271" y="764580"/>
                  </a:lnTo>
                  <a:lnTo>
                    <a:pt x="1792997" y="706695"/>
                  </a:lnTo>
                  <a:lnTo>
                    <a:pt x="1838670" y="686499"/>
                  </a:lnTo>
                  <a:lnTo>
                    <a:pt x="1875019" y="662713"/>
                  </a:lnTo>
                  <a:lnTo>
                    <a:pt x="1903724" y="636024"/>
                  </a:lnTo>
                  <a:lnTo>
                    <a:pt x="1944919" y="576687"/>
                  </a:lnTo>
                  <a:lnTo>
                    <a:pt x="1975696" y="513988"/>
                  </a:lnTo>
                  <a:lnTo>
                    <a:pt x="1991377" y="483096"/>
                  </a:lnTo>
                  <a:lnTo>
                    <a:pt x="2031726" y="425665"/>
                  </a:lnTo>
                  <a:lnTo>
                    <a:pt x="2095256" y="378621"/>
                  </a:lnTo>
                  <a:lnTo>
                    <a:pt x="2139913" y="360713"/>
                  </a:lnTo>
                  <a:lnTo>
                    <a:pt x="2213626" y="333452"/>
                  </a:lnTo>
                  <a:lnTo>
                    <a:pt x="2273844" y="303242"/>
                  </a:lnTo>
                  <a:lnTo>
                    <a:pt x="2321935" y="270934"/>
                  </a:lnTo>
                  <a:lnTo>
                    <a:pt x="2359269" y="237382"/>
                  </a:lnTo>
                  <a:lnTo>
                    <a:pt x="2387215" y="203439"/>
                  </a:lnTo>
                  <a:lnTo>
                    <a:pt x="2407142" y="169956"/>
                  </a:lnTo>
                  <a:lnTo>
                    <a:pt x="2428414" y="107788"/>
                  </a:lnTo>
                  <a:lnTo>
                    <a:pt x="2436902" y="41951"/>
                  </a:lnTo>
                  <a:lnTo>
                    <a:pt x="2444962" y="8960"/>
                  </a:lnTo>
                  <a:lnTo>
                    <a:pt x="2449652" y="0"/>
                  </a:lnTo>
                  <a:lnTo>
                    <a:pt x="2890316" y="0"/>
                  </a:lnTo>
                  <a:lnTo>
                    <a:pt x="2876590" y="55298"/>
                  </a:lnTo>
                  <a:lnTo>
                    <a:pt x="2863871" y="99589"/>
                  </a:lnTo>
                  <a:lnTo>
                    <a:pt x="2849855" y="143323"/>
                  </a:lnTo>
                  <a:lnTo>
                    <a:pt x="2834566" y="186478"/>
                  </a:lnTo>
                  <a:lnTo>
                    <a:pt x="2818024" y="229031"/>
                  </a:lnTo>
                  <a:lnTo>
                    <a:pt x="2800253" y="270959"/>
                  </a:lnTo>
                  <a:lnTo>
                    <a:pt x="2781273" y="312239"/>
                  </a:lnTo>
                  <a:lnTo>
                    <a:pt x="2761108" y="352850"/>
                  </a:lnTo>
                  <a:lnTo>
                    <a:pt x="2739778" y="392768"/>
                  </a:lnTo>
                  <a:lnTo>
                    <a:pt x="2717306" y="431970"/>
                  </a:lnTo>
                  <a:lnTo>
                    <a:pt x="2693714" y="470435"/>
                  </a:lnTo>
                  <a:lnTo>
                    <a:pt x="2669023" y="508140"/>
                  </a:lnTo>
                  <a:lnTo>
                    <a:pt x="2643257" y="545062"/>
                  </a:lnTo>
                  <a:lnTo>
                    <a:pt x="2616436" y="581178"/>
                  </a:lnTo>
                  <a:lnTo>
                    <a:pt x="2588583" y="616466"/>
                  </a:lnTo>
                  <a:lnTo>
                    <a:pt x="2559719" y="650903"/>
                  </a:lnTo>
                  <a:lnTo>
                    <a:pt x="2529867" y="684466"/>
                  </a:lnTo>
                  <a:lnTo>
                    <a:pt x="2499049" y="717134"/>
                  </a:lnTo>
                  <a:lnTo>
                    <a:pt x="2467287" y="748883"/>
                  </a:lnTo>
                  <a:lnTo>
                    <a:pt x="2434602" y="779691"/>
                  </a:lnTo>
                  <a:lnTo>
                    <a:pt x="2401016" y="809535"/>
                  </a:lnTo>
                  <a:lnTo>
                    <a:pt x="2366553" y="838392"/>
                  </a:lnTo>
                  <a:lnTo>
                    <a:pt x="2331232" y="866241"/>
                  </a:lnTo>
                  <a:lnTo>
                    <a:pt x="2295078" y="893058"/>
                  </a:lnTo>
                  <a:lnTo>
                    <a:pt x="2258110" y="918821"/>
                  </a:lnTo>
                  <a:lnTo>
                    <a:pt x="2220353" y="943507"/>
                  </a:lnTo>
                  <a:lnTo>
                    <a:pt x="2181826" y="967093"/>
                  </a:lnTo>
                  <a:lnTo>
                    <a:pt x="2142553" y="989557"/>
                  </a:lnTo>
                  <a:lnTo>
                    <a:pt x="2102556" y="1010877"/>
                  </a:lnTo>
                  <a:lnTo>
                    <a:pt x="2061855" y="1031030"/>
                  </a:lnTo>
                  <a:lnTo>
                    <a:pt x="2020475" y="1049992"/>
                  </a:lnTo>
                  <a:lnTo>
                    <a:pt x="1978435" y="1067743"/>
                  </a:lnTo>
                  <a:lnTo>
                    <a:pt x="1935759" y="1084258"/>
                  </a:lnTo>
                  <a:lnTo>
                    <a:pt x="1892468" y="1099515"/>
                  </a:lnTo>
                  <a:lnTo>
                    <a:pt x="1848584" y="1113493"/>
                  </a:lnTo>
                  <a:lnTo>
                    <a:pt x="1804129" y="1126167"/>
                  </a:lnTo>
                  <a:lnTo>
                    <a:pt x="1759126" y="1137516"/>
                  </a:lnTo>
                  <a:lnTo>
                    <a:pt x="1713596" y="1147517"/>
                  </a:lnTo>
                  <a:lnTo>
                    <a:pt x="1667561" y="1156147"/>
                  </a:lnTo>
                  <a:lnTo>
                    <a:pt x="1621043" y="1163384"/>
                  </a:lnTo>
                  <a:lnTo>
                    <a:pt x="1574064" y="1169205"/>
                  </a:lnTo>
                  <a:lnTo>
                    <a:pt x="1526647" y="1173587"/>
                  </a:lnTo>
                  <a:lnTo>
                    <a:pt x="1478812" y="1176508"/>
                  </a:lnTo>
                  <a:lnTo>
                    <a:pt x="1430583" y="1177946"/>
                  </a:lnTo>
                  <a:close/>
                </a:path>
                <a:path w="2890520" h="1178560">
                  <a:moveTo>
                    <a:pt x="536294" y="579168"/>
                  </a:moveTo>
                  <a:lnTo>
                    <a:pt x="496328" y="578911"/>
                  </a:lnTo>
                  <a:lnTo>
                    <a:pt x="460824" y="576003"/>
                  </a:lnTo>
                  <a:lnTo>
                    <a:pt x="426842" y="574285"/>
                  </a:lnTo>
                  <a:lnTo>
                    <a:pt x="573407" y="574285"/>
                  </a:lnTo>
                  <a:lnTo>
                    <a:pt x="536294" y="579168"/>
                  </a:lnTo>
                  <a:close/>
                </a:path>
              </a:pathLst>
            </a:custGeom>
            <a:solidFill>
              <a:srgbClr val="99FFFF">
                <a:alpha val="14469"/>
              </a:srgbClr>
            </a:solidFill>
          </p:spPr>
          <p:txBody>
            <a:bodyPr wrap="square" lIns="0" tIns="0" rIns="0" bIns="0" rtlCol="0"/>
            <a:lstStyle/>
            <a:p>
              <a:endParaRPr/>
            </a:p>
          </p:txBody>
        </p:sp>
        <p:sp>
          <p:nvSpPr>
            <p:cNvPr id="24" name="object 66">
              <a:extLst>
                <a:ext uri="{FF2B5EF4-FFF2-40B4-BE49-F238E27FC236}">
                  <a16:creationId xmlns:a16="http://schemas.microsoft.com/office/drawing/2014/main" id="{90266417-9D56-F8E8-3427-716EA747023E}"/>
                </a:ext>
              </a:extLst>
            </p:cNvPr>
            <p:cNvSpPr/>
            <p:nvPr/>
          </p:nvSpPr>
          <p:spPr>
            <a:xfrm>
              <a:off x="1171814" y="0"/>
              <a:ext cx="1945005" cy="1174750"/>
            </a:xfrm>
            <a:custGeom>
              <a:avLst/>
              <a:gdLst/>
              <a:ahLst/>
              <a:cxnLst/>
              <a:rect l="l" t="t" r="r" b="b"/>
              <a:pathLst>
                <a:path w="1945005" h="1174750">
                  <a:moveTo>
                    <a:pt x="11176" y="768733"/>
                  </a:moveTo>
                  <a:lnTo>
                    <a:pt x="4638" y="739168"/>
                  </a:lnTo>
                  <a:lnTo>
                    <a:pt x="0" y="670009"/>
                  </a:lnTo>
                  <a:lnTo>
                    <a:pt x="19726" y="590559"/>
                  </a:lnTo>
                  <a:lnTo>
                    <a:pt x="86282" y="530124"/>
                  </a:lnTo>
                  <a:lnTo>
                    <a:pt x="122790" y="507848"/>
                  </a:lnTo>
                  <a:lnTo>
                    <a:pt x="147250" y="478285"/>
                  </a:lnTo>
                  <a:lnTo>
                    <a:pt x="162005" y="442458"/>
                  </a:lnTo>
                  <a:lnTo>
                    <a:pt x="169402" y="401387"/>
                  </a:lnTo>
                  <a:lnTo>
                    <a:pt x="171785" y="356094"/>
                  </a:lnTo>
                  <a:lnTo>
                    <a:pt x="171546" y="315675"/>
                  </a:lnTo>
                  <a:lnTo>
                    <a:pt x="171420" y="301113"/>
                  </a:lnTo>
                  <a:lnTo>
                    <a:pt x="170888" y="256926"/>
                  </a:lnTo>
                  <a:lnTo>
                    <a:pt x="172300" y="205093"/>
                  </a:lnTo>
                  <a:lnTo>
                    <a:pt x="178077" y="153123"/>
                  </a:lnTo>
                  <a:lnTo>
                    <a:pt x="209769" y="92974"/>
                  </a:lnTo>
                  <a:lnTo>
                    <a:pt x="269078" y="58873"/>
                  </a:lnTo>
                  <a:lnTo>
                    <a:pt x="378533" y="27854"/>
                  </a:lnTo>
                  <a:lnTo>
                    <a:pt x="413329" y="16321"/>
                  </a:lnTo>
                  <a:lnTo>
                    <a:pt x="444300" y="1458"/>
                  </a:lnTo>
                  <a:lnTo>
                    <a:pt x="446164" y="0"/>
                  </a:lnTo>
                  <a:lnTo>
                    <a:pt x="741247" y="0"/>
                  </a:lnTo>
                  <a:lnTo>
                    <a:pt x="743103" y="10440"/>
                  </a:lnTo>
                  <a:lnTo>
                    <a:pt x="743087" y="16321"/>
                  </a:lnTo>
                  <a:lnTo>
                    <a:pt x="742264" y="46887"/>
                  </a:lnTo>
                  <a:lnTo>
                    <a:pt x="719808" y="104188"/>
                  </a:lnTo>
                  <a:lnTo>
                    <a:pt x="677291" y="146711"/>
                  </a:lnTo>
                  <a:lnTo>
                    <a:pt x="623486" y="179447"/>
                  </a:lnTo>
                  <a:lnTo>
                    <a:pt x="567166" y="207388"/>
                  </a:lnTo>
                  <a:lnTo>
                    <a:pt x="540805" y="221120"/>
                  </a:lnTo>
                  <a:lnTo>
                    <a:pt x="497163" y="251226"/>
                  </a:lnTo>
                  <a:lnTo>
                    <a:pt x="465489" y="301113"/>
                  </a:lnTo>
                  <a:lnTo>
                    <a:pt x="444502" y="374633"/>
                  </a:lnTo>
                  <a:lnTo>
                    <a:pt x="435897" y="413082"/>
                  </a:lnTo>
                  <a:lnTo>
                    <a:pt x="425747" y="450787"/>
                  </a:lnTo>
                  <a:lnTo>
                    <a:pt x="411949" y="486345"/>
                  </a:lnTo>
                  <a:lnTo>
                    <a:pt x="364997" y="545405"/>
                  </a:lnTo>
                  <a:lnTo>
                    <a:pt x="327638" y="566102"/>
                  </a:lnTo>
                  <a:lnTo>
                    <a:pt x="278218" y="579039"/>
                  </a:lnTo>
                  <a:lnTo>
                    <a:pt x="157531" y="620758"/>
                  </a:lnTo>
                  <a:lnTo>
                    <a:pt x="74509" y="684623"/>
                  </a:lnTo>
                  <a:lnTo>
                    <a:pt x="26581" y="743120"/>
                  </a:lnTo>
                  <a:lnTo>
                    <a:pt x="11176" y="768733"/>
                  </a:lnTo>
                  <a:close/>
                </a:path>
                <a:path w="1945005" h="1174750">
                  <a:moveTo>
                    <a:pt x="477829" y="1174366"/>
                  </a:moveTo>
                  <a:lnTo>
                    <a:pt x="429753" y="1174024"/>
                  </a:lnTo>
                  <a:lnTo>
                    <a:pt x="381703" y="1172169"/>
                  </a:lnTo>
                  <a:lnTo>
                    <a:pt x="333716" y="1168799"/>
                  </a:lnTo>
                  <a:lnTo>
                    <a:pt x="285832" y="1163915"/>
                  </a:lnTo>
                  <a:lnTo>
                    <a:pt x="238089" y="1157516"/>
                  </a:lnTo>
                  <a:lnTo>
                    <a:pt x="190525" y="1149602"/>
                  </a:lnTo>
                  <a:lnTo>
                    <a:pt x="143179" y="1140172"/>
                  </a:lnTo>
                  <a:lnTo>
                    <a:pt x="96089" y="1129226"/>
                  </a:lnTo>
                  <a:lnTo>
                    <a:pt x="49294" y="1116764"/>
                  </a:lnTo>
                  <a:lnTo>
                    <a:pt x="2831" y="1102785"/>
                  </a:lnTo>
                  <a:lnTo>
                    <a:pt x="54576" y="1076643"/>
                  </a:lnTo>
                  <a:lnTo>
                    <a:pt x="98200" y="1047773"/>
                  </a:lnTo>
                  <a:lnTo>
                    <a:pt x="134883" y="1016878"/>
                  </a:lnTo>
                  <a:lnTo>
                    <a:pt x="165812" y="984663"/>
                  </a:lnTo>
                  <a:lnTo>
                    <a:pt x="192168" y="951833"/>
                  </a:lnTo>
                  <a:lnTo>
                    <a:pt x="215135" y="919091"/>
                  </a:lnTo>
                  <a:lnTo>
                    <a:pt x="255637" y="856691"/>
                  </a:lnTo>
                  <a:lnTo>
                    <a:pt x="275538" y="828442"/>
                  </a:lnTo>
                  <a:lnTo>
                    <a:pt x="320560" y="781365"/>
                  </a:lnTo>
                  <a:lnTo>
                    <a:pt x="380430" y="751548"/>
                  </a:lnTo>
                  <a:lnTo>
                    <a:pt x="418892" y="744872"/>
                  </a:lnTo>
                  <a:lnTo>
                    <a:pt x="470085" y="739982"/>
                  </a:lnTo>
                  <a:lnTo>
                    <a:pt x="517016" y="733790"/>
                  </a:lnTo>
                  <a:lnTo>
                    <a:pt x="559680" y="725350"/>
                  </a:lnTo>
                  <a:lnTo>
                    <a:pt x="598071" y="713715"/>
                  </a:lnTo>
                  <a:lnTo>
                    <a:pt x="662016" y="677076"/>
                  </a:lnTo>
                  <a:lnTo>
                    <a:pt x="708806" y="616300"/>
                  </a:lnTo>
                  <a:lnTo>
                    <a:pt x="725755" y="574494"/>
                  </a:lnTo>
                  <a:lnTo>
                    <a:pt x="738400" y="523814"/>
                  </a:lnTo>
                  <a:lnTo>
                    <a:pt x="746734" y="463314"/>
                  </a:lnTo>
                  <a:lnTo>
                    <a:pt x="753475" y="429985"/>
                  </a:lnTo>
                  <a:lnTo>
                    <a:pt x="785522" y="369384"/>
                  </a:lnTo>
                  <a:lnTo>
                    <a:pt x="836858" y="315675"/>
                  </a:lnTo>
                  <a:lnTo>
                    <a:pt x="867708" y="290960"/>
                  </a:lnTo>
                  <a:lnTo>
                    <a:pt x="900919" y="267435"/>
                  </a:lnTo>
                  <a:lnTo>
                    <a:pt x="935671" y="244921"/>
                  </a:lnTo>
                  <a:lnTo>
                    <a:pt x="971144" y="223242"/>
                  </a:lnTo>
                  <a:lnTo>
                    <a:pt x="1040970" y="181674"/>
                  </a:lnTo>
                  <a:lnTo>
                    <a:pt x="1073683" y="161430"/>
                  </a:lnTo>
                  <a:lnTo>
                    <a:pt x="1130607" y="121132"/>
                  </a:lnTo>
                  <a:lnTo>
                    <a:pt x="1170728" y="79904"/>
                  </a:lnTo>
                  <a:lnTo>
                    <a:pt x="1187483" y="36324"/>
                  </a:lnTo>
                  <a:lnTo>
                    <a:pt x="1185048" y="13207"/>
                  </a:lnTo>
                  <a:lnTo>
                    <a:pt x="1179197" y="0"/>
                  </a:lnTo>
                  <a:lnTo>
                    <a:pt x="1944972" y="0"/>
                  </a:lnTo>
                  <a:lnTo>
                    <a:pt x="1931431" y="54214"/>
                  </a:lnTo>
                  <a:lnTo>
                    <a:pt x="1918916" y="97704"/>
                  </a:lnTo>
                  <a:lnTo>
                    <a:pt x="1905084" y="140879"/>
                  </a:lnTo>
                  <a:lnTo>
                    <a:pt x="1889934" y="183708"/>
                  </a:lnTo>
                  <a:lnTo>
                    <a:pt x="1873467" y="226160"/>
                  </a:lnTo>
                  <a:lnTo>
                    <a:pt x="1855683" y="268203"/>
                  </a:lnTo>
                  <a:lnTo>
                    <a:pt x="1836581" y="309806"/>
                  </a:lnTo>
                  <a:lnTo>
                    <a:pt x="1816162" y="350936"/>
                  </a:lnTo>
                  <a:lnTo>
                    <a:pt x="1794425" y="391563"/>
                  </a:lnTo>
                  <a:lnTo>
                    <a:pt x="1771371" y="431655"/>
                  </a:lnTo>
                  <a:lnTo>
                    <a:pt x="1747000" y="471181"/>
                  </a:lnTo>
                  <a:lnTo>
                    <a:pt x="1721311" y="510109"/>
                  </a:lnTo>
                  <a:lnTo>
                    <a:pt x="1694306" y="548408"/>
                  </a:lnTo>
                  <a:lnTo>
                    <a:pt x="1665982" y="586046"/>
                  </a:lnTo>
                  <a:lnTo>
                    <a:pt x="1636342" y="622992"/>
                  </a:lnTo>
                  <a:lnTo>
                    <a:pt x="1605383" y="659215"/>
                  </a:lnTo>
                  <a:lnTo>
                    <a:pt x="1573108" y="694682"/>
                  </a:lnTo>
                  <a:lnTo>
                    <a:pt x="1539515" y="729363"/>
                  </a:lnTo>
                  <a:lnTo>
                    <a:pt x="1502343" y="765244"/>
                  </a:lnTo>
                  <a:lnTo>
                    <a:pt x="1464275" y="799620"/>
                  </a:lnTo>
                  <a:lnTo>
                    <a:pt x="1425350" y="832490"/>
                  </a:lnTo>
                  <a:lnTo>
                    <a:pt x="1385605" y="863855"/>
                  </a:lnTo>
                  <a:lnTo>
                    <a:pt x="1345080" y="893713"/>
                  </a:lnTo>
                  <a:lnTo>
                    <a:pt x="1303812" y="922065"/>
                  </a:lnTo>
                  <a:lnTo>
                    <a:pt x="1261840" y="948910"/>
                  </a:lnTo>
                  <a:lnTo>
                    <a:pt x="1219203" y="974248"/>
                  </a:lnTo>
                  <a:lnTo>
                    <a:pt x="1175939" y="998078"/>
                  </a:lnTo>
                  <a:lnTo>
                    <a:pt x="1132086" y="1020400"/>
                  </a:lnTo>
                  <a:lnTo>
                    <a:pt x="1087682" y="1041214"/>
                  </a:lnTo>
                  <a:lnTo>
                    <a:pt x="1042767" y="1060519"/>
                  </a:lnTo>
                  <a:lnTo>
                    <a:pt x="997378" y="1078315"/>
                  </a:lnTo>
                  <a:lnTo>
                    <a:pt x="951554" y="1094601"/>
                  </a:lnTo>
                  <a:lnTo>
                    <a:pt x="905333" y="1109378"/>
                  </a:lnTo>
                  <a:lnTo>
                    <a:pt x="858754" y="1122644"/>
                  </a:lnTo>
                  <a:lnTo>
                    <a:pt x="811855" y="1134400"/>
                  </a:lnTo>
                  <a:lnTo>
                    <a:pt x="764675" y="1144645"/>
                  </a:lnTo>
                  <a:lnTo>
                    <a:pt x="717251" y="1153379"/>
                  </a:lnTo>
                  <a:lnTo>
                    <a:pt x="669623" y="1160601"/>
                  </a:lnTo>
                  <a:lnTo>
                    <a:pt x="621828" y="1166311"/>
                  </a:lnTo>
                  <a:lnTo>
                    <a:pt x="573905" y="1170509"/>
                  </a:lnTo>
                  <a:lnTo>
                    <a:pt x="525893" y="1173194"/>
                  </a:lnTo>
                  <a:lnTo>
                    <a:pt x="477829" y="1174366"/>
                  </a:lnTo>
                  <a:close/>
                </a:path>
              </a:pathLst>
            </a:custGeom>
            <a:solidFill>
              <a:srgbClr val="FF99FF">
                <a:alpha val="14469"/>
              </a:srgbClr>
            </a:solidFill>
          </p:spPr>
          <p:txBody>
            <a:bodyPr wrap="square" lIns="0" tIns="0" rIns="0" bIns="0" rtlCol="0"/>
            <a:lstStyle/>
            <a:p>
              <a:endParaRPr/>
            </a:p>
          </p:txBody>
        </p:sp>
        <p:pic>
          <p:nvPicPr>
            <p:cNvPr id="25" name="object 67">
              <a:extLst>
                <a:ext uri="{FF2B5EF4-FFF2-40B4-BE49-F238E27FC236}">
                  <a16:creationId xmlns:a16="http://schemas.microsoft.com/office/drawing/2014/main" id="{4D930859-9D19-8B85-E160-E3B43AF68D24}"/>
                </a:ext>
              </a:extLst>
            </p:cNvPr>
            <p:cNvPicPr/>
            <p:nvPr/>
          </p:nvPicPr>
          <p:blipFill>
            <a:blip r:embed="rId2" cstate="print"/>
            <a:stretch>
              <a:fillRect/>
            </a:stretch>
          </p:blipFill>
          <p:spPr>
            <a:xfrm>
              <a:off x="2600678" y="0"/>
              <a:ext cx="1020045" cy="877081"/>
            </a:xfrm>
            <a:prstGeom prst="rect">
              <a:avLst/>
            </a:prstGeom>
          </p:spPr>
        </p:pic>
      </p:grpSp>
      <p:grpSp>
        <p:nvGrpSpPr>
          <p:cNvPr id="26" name="object 91">
            <a:extLst>
              <a:ext uri="{FF2B5EF4-FFF2-40B4-BE49-F238E27FC236}">
                <a16:creationId xmlns:a16="http://schemas.microsoft.com/office/drawing/2014/main" id="{B71690DC-DE60-8DCD-19B3-247AC2272D76}"/>
              </a:ext>
            </a:extLst>
          </p:cNvPr>
          <p:cNvGrpSpPr/>
          <p:nvPr/>
        </p:nvGrpSpPr>
        <p:grpSpPr>
          <a:xfrm>
            <a:off x="2312278" y="297994"/>
            <a:ext cx="2595245" cy="1861820"/>
            <a:chOff x="2312278" y="297994"/>
            <a:chExt cx="2595245" cy="1861820"/>
          </a:xfrm>
        </p:grpSpPr>
        <p:pic>
          <p:nvPicPr>
            <p:cNvPr id="27" name="object 92">
              <a:extLst>
                <a:ext uri="{FF2B5EF4-FFF2-40B4-BE49-F238E27FC236}">
                  <a16:creationId xmlns:a16="http://schemas.microsoft.com/office/drawing/2014/main" id="{8F5A7B94-6A6C-4B54-3A7C-95F488DDA966}"/>
                </a:ext>
              </a:extLst>
            </p:cNvPr>
            <p:cNvPicPr/>
            <p:nvPr/>
          </p:nvPicPr>
          <p:blipFill>
            <a:blip r:embed="rId3" cstate="print"/>
            <a:stretch>
              <a:fillRect/>
            </a:stretch>
          </p:blipFill>
          <p:spPr>
            <a:xfrm>
              <a:off x="2402780" y="512871"/>
              <a:ext cx="1004349" cy="1004259"/>
            </a:xfrm>
            <a:prstGeom prst="rect">
              <a:avLst/>
            </a:prstGeom>
          </p:spPr>
        </p:pic>
        <p:sp>
          <p:nvSpPr>
            <p:cNvPr id="28" name="object 93">
              <a:extLst>
                <a:ext uri="{FF2B5EF4-FFF2-40B4-BE49-F238E27FC236}">
                  <a16:creationId xmlns:a16="http://schemas.microsoft.com/office/drawing/2014/main" id="{6623F2F1-EB35-82AD-1FDA-87D1935915DB}"/>
                </a:ext>
              </a:extLst>
            </p:cNvPr>
            <p:cNvSpPr/>
            <p:nvPr/>
          </p:nvSpPr>
          <p:spPr>
            <a:xfrm>
              <a:off x="2312278" y="402318"/>
              <a:ext cx="1171575" cy="1256030"/>
            </a:xfrm>
            <a:custGeom>
              <a:avLst/>
              <a:gdLst/>
              <a:ahLst/>
              <a:cxnLst/>
              <a:rect l="l" t="t" r="r" b="b"/>
              <a:pathLst>
                <a:path w="1171575" h="1256030">
                  <a:moveTo>
                    <a:pt x="1155011" y="1255437"/>
                  </a:moveTo>
                  <a:lnTo>
                    <a:pt x="584996" y="689984"/>
                  </a:lnTo>
                  <a:lnTo>
                    <a:pt x="0" y="1158926"/>
                  </a:lnTo>
                  <a:lnTo>
                    <a:pt x="523143" y="623091"/>
                  </a:lnTo>
                  <a:lnTo>
                    <a:pt x="16015" y="0"/>
                  </a:lnTo>
                  <a:lnTo>
                    <a:pt x="585741" y="565133"/>
                  </a:lnTo>
                  <a:lnTo>
                    <a:pt x="1171028" y="96510"/>
                  </a:lnTo>
                  <a:lnTo>
                    <a:pt x="647594" y="632026"/>
                  </a:lnTo>
                  <a:lnTo>
                    <a:pt x="1155011" y="1255437"/>
                  </a:lnTo>
                  <a:close/>
                </a:path>
              </a:pathLst>
            </a:custGeom>
            <a:solidFill>
              <a:srgbClr val="99FFFF">
                <a:alpha val="30198"/>
              </a:srgbClr>
            </a:solidFill>
          </p:spPr>
          <p:txBody>
            <a:bodyPr wrap="square" lIns="0" tIns="0" rIns="0" bIns="0" rtlCol="0"/>
            <a:lstStyle/>
            <a:p>
              <a:endParaRPr/>
            </a:p>
          </p:txBody>
        </p:sp>
        <p:sp>
          <p:nvSpPr>
            <p:cNvPr id="29" name="object 94">
              <a:extLst>
                <a:ext uri="{FF2B5EF4-FFF2-40B4-BE49-F238E27FC236}">
                  <a16:creationId xmlns:a16="http://schemas.microsoft.com/office/drawing/2014/main" id="{37A3DE8D-825F-4B09-DFAA-B2A0949E37D4}"/>
                </a:ext>
              </a:extLst>
            </p:cNvPr>
            <p:cNvSpPr/>
            <p:nvPr/>
          </p:nvSpPr>
          <p:spPr>
            <a:xfrm>
              <a:off x="2765201" y="897387"/>
              <a:ext cx="265430" cy="265430"/>
            </a:xfrm>
            <a:custGeom>
              <a:avLst/>
              <a:gdLst/>
              <a:ahLst/>
              <a:cxnLst/>
              <a:rect l="l" t="t" r="r" b="b"/>
              <a:pathLst>
                <a:path w="265430" h="265430">
                  <a:moveTo>
                    <a:pt x="222237" y="231459"/>
                  </a:moveTo>
                  <a:lnTo>
                    <a:pt x="186470" y="254744"/>
                  </a:lnTo>
                  <a:lnTo>
                    <a:pt x="146692" y="265298"/>
                  </a:lnTo>
                  <a:lnTo>
                    <a:pt x="105973" y="263274"/>
                  </a:lnTo>
                  <a:lnTo>
                    <a:pt x="67384" y="248823"/>
                  </a:lnTo>
                  <a:lnTo>
                    <a:pt x="33995" y="222100"/>
                  </a:lnTo>
                  <a:lnTo>
                    <a:pt x="10637" y="186275"/>
                  </a:lnTo>
                  <a:lnTo>
                    <a:pt x="0" y="146466"/>
                  </a:lnTo>
                  <a:lnTo>
                    <a:pt x="1936" y="105743"/>
                  </a:lnTo>
                  <a:lnTo>
                    <a:pt x="16299" y="67177"/>
                  </a:lnTo>
                  <a:lnTo>
                    <a:pt x="42945" y="33838"/>
                  </a:lnTo>
                  <a:lnTo>
                    <a:pt x="78712" y="10553"/>
                  </a:lnTo>
                  <a:lnTo>
                    <a:pt x="118490" y="0"/>
                  </a:lnTo>
                  <a:lnTo>
                    <a:pt x="159208" y="2024"/>
                  </a:lnTo>
                  <a:lnTo>
                    <a:pt x="197797" y="16474"/>
                  </a:lnTo>
                  <a:lnTo>
                    <a:pt x="231187" y="43198"/>
                  </a:lnTo>
                  <a:lnTo>
                    <a:pt x="254544" y="79022"/>
                  </a:lnTo>
                  <a:lnTo>
                    <a:pt x="265182" y="118831"/>
                  </a:lnTo>
                  <a:lnTo>
                    <a:pt x="263246" y="159555"/>
                  </a:lnTo>
                  <a:lnTo>
                    <a:pt x="248882" y="198121"/>
                  </a:lnTo>
                  <a:lnTo>
                    <a:pt x="222237" y="231459"/>
                  </a:lnTo>
                  <a:close/>
                </a:path>
              </a:pathLst>
            </a:custGeom>
            <a:solidFill>
              <a:srgbClr val="FF99FF">
                <a:alpha val="10198"/>
              </a:srgbClr>
            </a:solidFill>
          </p:spPr>
          <p:txBody>
            <a:bodyPr wrap="square" lIns="0" tIns="0" rIns="0" bIns="0" rtlCol="0"/>
            <a:lstStyle/>
            <a:p>
              <a:endParaRPr/>
            </a:p>
          </p:txBody>
        </p:sp>
        <p:pic>
          <p:nvPicPr>
            <p:cNvPr id="30" name="object 95">
              <a:extLst>
                <a:ext uri="{FF2B5EF4-FFF2-40B4-BE49-F238E27FC236}">
                  <a16:creationId xmlns:a16="http://schemas.microsoft.com/office/drawing/2014/main" id="{70F5C0EB-D583-AAEA-5F7F-B0929EA2F9CE}"/>
                </a:ext>
              </a:extLst>
            </p:cNvPr>
            <p:cNvPicPr/>
            <p:nvPr/>
          </p:nvPicPr>
          <p:blipFill>
            <a:blip r:embed="rId4" cstate="print"/>
            <a:stretch>
              <a:fillRect/>
            </a:stretch>
          </p:blipFill>
          <p:spPr>
            <a:xfrm>
              <a:off x="2810495" y="942712"/>
              <a:ext cx="174001" cy="174009"/>
            </a:xfrm>
            <a:prstGeom prst="rect">
              <a:avLst/>
            </a:prstGeom>
          </p:spPr>
        </p:pic>
        <p:sp>
          <p:nvSpPr>
            <p:cNvPr id="31" name="object 96">
              <a:extLst>
                <a:ext uri="{FF2B5EF4-FFF2-40B4-BE49-F238E27FC236}">
                  <a16:creationId xmlns:a16="http://schemas.microsoft.com/office/drawing/2014/main" id="{C5DD1CB7-A8A1-44E5-9764-2002C0BD0598}"/>
                </a:ext>
              </a:extLst>
            </p:cNvPr>
            <p:cNvSpPr/>
            <p:nvPr/>
          </p:nvSpPr>
          <p:spPr>
            <a:xfrm>
              <a:off x="2425552" y="523833"/>
              <a:ext cx="944880" cy="1012190"/>
            </a:xfrm>
            <a:custGeom>
              <a:avLst/>
              <a:gdLst/>
              <a:ahLst/>
              <a:cxnLst/>
              <a:rect l="l" t="t" r="r" b="b"/>
              <a:pathLst>
                <a:path w="944879" h="1012190">
                  <a:moveTo>
                    <a:pt x="931204" y="1012088"/>
                  </a:moveTo>
                  <a:lnTo>
                    <a:pt x="472764" y="540124"/>
                  </a:lnTo>
                  <a:lnTo>
                    <a:pt x="0" y="934644"/>
                  </a:lnTo>
                  <a:lnTo>
                    <a:pt x="438734" y="504538"/>
                  </a:lnTo>
                  <a:lnTo>
                    <a:pt x="12986" y="0"/>
                  </a:lnTo>
                  <a:lnTo>
                    <a:pt x="471715" y="472284"/>
                  </a:lnTo>
                  <a:lnTo>
                    <a:pt x="944480" y="77763"/>
                  </a:lnTo>
                  <a:lnTo>
                    <a:pt x="505746" y="507870"/>
                  </a:lnTo>
                  <a:lnTo>
                    <a:pt x="931204" y="1012088"/>
                  </a:lnTo>
                  <a:close/>
                </a:path>
              </a:pathLst>
            </a:custGeom>
            <a:solidFill>
              <a:srgbClr val="99FFFF">
                <a:alpha val="30198"/>
              </a:srgbClr>
            </a:solidFill>
          </p:spPr>
          <p:txBody>
            <a:bodyPr wrap="square" lIns="0" tIns="0" rIns="0" bIns="0" rtlCol="0"/>
            <a:lstStyle/>
            <a:p>
              <a:endParaRPr/>
            </a:p>
          </p:txBody>
        </p:sp>
        <p:sp>
          <p:nvSpPr>
            <p:cNvPr id="32" name="object 97">
              <a:extLst>
                <a:ext uri="{FF2B5EF4-FFF2-40B4-BE49-F238E27FC236}">
                  <a16:creationId xmlns:a16="http://schemas.microsoft.com/office/drawing/2014/main" id="{0B4899E3-5E97-D39F-D548-5983015E7B32}"/>
                </a:ext>
              </a:extLst>
            </p:cNvPr>
            <p:cNvSpPr/>
            <p:nvPr/>
          </p:nvSpPr>
          <p:spPr>
            <a:xfrm>
              <a:off x="2645718" y="759827"/>
              <a:ext cx="504190" cy="541020"/>
            </a:xfrm>
            <a:custGeom>
              <a:avLst/>
              <a:gdLst/>
              <a:ahLst/>
              <a:cxnLst/>
              <a:rect l="l" t="t" r="r" b="b"/>
              <a:pathLst>
                <a:path w="504189" h="541019">
                  <a:moveTo>
                    <a:pt x="497222" y="540420"/>
                  </a:moveTo>
                  <a:lnTo>
                    <a:pt x="251146" y="283293"/>
                  </a:lnTo>
                  <a:lnTo>
                    <a:pt x="0" y="498904"/>
                  </a:lnTo>
                  <a:lnTo>
                    <a:pt x="239019" y="268644"/>
                  </a:lnTo>
                  <a:lnTo>
                    <a:pt x="6926" y="0"/>
                  </a:lnTo>
                  <a:lnTo>
                    <a:pt x="252711" y="256806"/>
                  </a:lnTo>
                  <a:lnTo>
                    <a:pt x="504148" y="41515"/>
                  </a:lnTo>
                  <a:lnTo>
                    <a:pt x="265128" y="271775"/>
                  </a:lnTo>
                  <a:lnTo>
                    <a:pt x="497222" y="540420"/>
                  </a:lnTo>
                  <a:close/>
                </a:path>
              </a:pathLst>
            </a:custGeom>
            <a:solidFill>
              <a:srgbClr val="FFFFFF"/>
            </a:solidFill>
          </p:spPr>
          <p:txBody>
            <a:bodyPr wrap="square" lIns="0" tIns="0" rIns="0" bIns="0" rtlCol="0"/>
            <a:lstStyle/>
            <a:p>
              <a:endParaRPr/>
            </a:p>
          </p:txBody>
        </p:sp>
        <p:pic>
          <p:nvPicPr>
            <p:cNvPr id="33" name="object 98">
              <a:extLst>
                <a:ext uri="{FF2B5EF4-FFF2-40B4-BE49-F238E27FC236}">
                  <a16:creationId xmlns:a16="http://schemas.microsoft.com/office/drawing/2014/main" id="{C676B0BB-0470-3DED-B098-6CB14DDE48AA}"/>
                </a:ext>
              </a:extLst>
            </p:cNvPr>
            <p:cNvPicPr/>
            <p:nvPr/>
          </p:nvPicPr>
          <p:blipFill>
            <a:blip r:embed="rId5" cstate="print"/>
            <a:stretch>
              <a:fillRect/>
            </a:stretch>
          </p:blipFill>
          <p:spPr>
            <a:xfrm>
              <a:off x="2799196" y="931226"/>
              <a:ext cx="197192" cy="197621"/>
            </a:xfrm>
            <a:prstGeom prst="rect">
              <a:avLst/>
            </a:prstGeom>
          </p:spPr>
        </p:pic>
        <p:sp>
          <p:nvSpPr>
            <p:cNvPr id="34" name="object 99">
              <a:extLst>
                <a:ext uri="{FF2B5EF4-FFF2-40B4-BE49-F238E27FC236}">
                  <a16:creationId xmlns:a16="http://schemas.microsoft.com/office/drawing/2014/main" id="{55327601-32AE-61EC-74BD-A6078EB2D4C9}"/>
                </a:ext>
              </a:extLst>
            </p:cNvPr>
            <p:cNvSpPr/>
            <p:nvPr/>
          </p:nvSpPr>
          <p:spPr>
            <a:xfrm>
              <a:off x="2644333" y="776504"/>
              <a:ext cx="507365" cy="507365"/>
            </a:xfrm>
            <a:custGeom>
              <a:avLst/>
              <a:gdLst/>
              <a:ahLst/>
              <a:cxnLst/>
              <a:rect l="l" t="t" r="r" b="b"/>
              <a:pathLst>
                <a:path w="507364" h="507365">
                  <a:moveTo>
                    <a:pt x="424047" y="441560"/>
                  </a:moveTo>
                  <a:lnTo>
                    <a:pt x="387555" y="469150"/>
                  </a:lnTo>
                  <a:lnTo>
                    <a:pt x="347884" y="489231"/>
                  </a:lnTo>
                  <a:lnTo>
                    <a:pt x="306042" y="501853"/>
                  </a:lnTo>
                  <a:lnTo>
                    <a:pt x="263037" y="507066"/>
                  </a:lnTo>
                  <a:lnTo>
                    <a:pt x="219877" y="504920"/>
                  </a:lnTo>
                  <a:lnTo>
                    <a:pt x="177569" y="495465"/>
                  </a:lnTo>
                  <a:lnTo>
                    <a:pt x="137121" y="478752"/>
                  </a:lnTo>
                  <a:lnTo>
                    <a:pt x="99542" y="454830"/>
                  </a:lnTo>
                  <a:lnTo>
                    <a:pt x="65839" y="423751"/>
                  </a:lnTo>
                  <a:lnTo>
                    <a:pt x="38176" y="387191"/>
                  </a:lnTo>
                  <a:lnTo>
                    <a:pt x="18014" y="347468"/>
                  </a:lnTo>
                  <a:lnTo>
                    <a:pt x="5304" y="305590"/>
                  </a:lnTo>
                  <a:lnTo>
                    <a:pt x="0" y="262564"/>
                  </a:lnTo>
                  <a:lnTo>
                    <a:pt x="2052" y="219399"/>
                  </a:lnTo>
                  <a:lnTo>
                    <a:pt x="11413" y="177103"/>
                  </a:lnTo>
                  <a:lnTo>
                    <a:pt x="28035" y="136683"/>
                  </a:lnTo>
                  <a:lnTo>
                    <a:pt x="51870" y="99148"/>
                  </a:lnTo>
                  <a:lnTo>
                    <a:pt x="82871" y="65505"/>
                  </a:lnTo>
                  <a:lnTo>
                    <a:pt x="119363" y="37915"/>
                  </a:lnTo>
                  <a:lnTo>
                    <a:pt x="159034" y="17834"/>
                  </a:lnTo>
                  <a:lnTo>
                    <a:pt x="200876" y="5212"/>
                  </a:lnTo>
                  <a:lnTo>
                    <a:pt x="243881" y="0"/>
                  </a:lnTo>
                  <a:lnTo>
                    <a:pt x="287041" y="2145"/>
                  </a:lnTo>
                  <a:lnTo>
                    <a:pt x="329349" y="11600"/>
                  </a:lnTo>
                  <a:lnTo>
                    <a:pt x="369796" y="28313"/>
                  </a:lnTo>
                  <a:lnTo>
                    <a:pt x="407376" y="52235"/>
                  </a:lnTo>
                  <a:lnTo>
                    <a:pt x="441079" y="83314"/>
                  </a:lnTo>
                  <a:lnTo>
                    <a:pt x="468742" y="119874"/>
                  </a:lnTo>
                  <a:lnTo>
                    <a:pt x="488904" y="159597"/>
                  </a:lnTo>
                  <a:lnTo>
                    <a:pt x="501614" y="201475"/>
                  </a:lnTo>
                  <a:lnTo>
                    <a:pt x="506918" y="244501"/>
                  </a:lnTo>
                  <a:lnTo>
                    <a:pt x="504866" y="287666"/>
                  </a:lnTo>
                  <a:lnTo>
                    <a:pt x="495505" y="329962"/>
                  </a:lnTo>
                  <a:lnTo>
                    <a:pt x="478883" y="370382"/>
                  </a:lnTo>
                  <a:lnTo>
                    <a:pt x="455048" y="407917"/>
                  </a:lnTo>
                  <a:lnTo>
                    <a:pt x="424047" y="441560"/>
                  </a:lnTo>
                  <a:close/>
                </a:path>
              </a:pathLst>
            </a:custGeom>
            <a:solidFill>
              <a:srgbClr val="99FFFF">
                <a:alpha val="10198"/>
              </a:srgbClr>
            </a:solidFill>
          </p:spPr>
          <p:txBody>
            <a:bodyPr wrap="square" lIns="0" tIns="0" rIns="0" bIns="0" rtlCol="0"/>
            <a:lstStyle/>
            <a:p>
              <a:endParaRPr/>
            </a:p>
          </p:txBody>
        </p:sp>
        <p:pic>
          <p:nvPicPr>
            <p:cNvPr id="35" name="object 100">
              <a:extLst>
                <a:ext uri="{FF2B5EF4-FFF2-40B4-BE49-F238E27FC236}">
                  <a16:creationId xmlns:a16="http://schemas.microsoft.com/office/drawing/2014/main" id="{A19DA57F-9BF4-6F02-AC92-B5535E42E58F}"/>
                </a:ext>
              </a:extLst>
            </p:cNvPr>
            <p:cNvPicPr/>
            <p:nvPr/>
          </p:nvPicPr>
          <p:blipFill>
            <a:blip r:embed="rId6" cstate="print"/>
            <a:stretch>
              <a:fillRect/>
            </a:stretch>
          </p:blipFill>
          <p:spPr>
            <a:xfrm>
              <a:off x="2334098" y="443736"/>
              <a:ext cx="2405829" cy="1446070"/>
            </a:xfrm>
            <a:prstGeom prst="rect">
              <a:avLst/>
            </a:prstGeom>
          </p:spPr>
        </p:pic>
        <p:sp>
          <p:nvSpPr>
            <p:cNvPr id="36" name="object 101">
              <a:extLst>
                <a:ext uri="{FF2B5EF4-FFF2-40B4-BE49-F238E27FC236}">
                  <a16:creationId xmlns:a16="http://schemas.microsoft.com/office/drawing/2014/main" id="{374F1F3E-80BF-D1AC-AF33-6185F9DAD982}"/>
                </a:ext>
              </a:extLst>
            </p:cNvPr>
            <p:cNvSpPr/>
            <p:nvPr/>
          </p:nvSpPr>
          <p:spPr>
            <a:xfrm>
              <a:off x="3169277" y="297994"/>
              <a:ext cx="1738630" cy="1861820"/>
            </a:xfrm>
            <a:custGeom>
              <a:avLst/>
              <a:gdLst/>
              <a:ahLst/>
              <a:cxnLst/>
              <a:rect l="l" t="t" r="r" b="b"/>
              <a:pathLst>
                <a:path w="1738629" h="1861820">
                  <a:moveTo>
                    <a:pt x="1540331" y="1861272"/>
                  </a:moveTo>
                  <a:lnTo>
                    <a:pt x="858914" y="1014367"/>
                  </a:lnTo>
                  <a:lnTo>
                    <a:pt x="0" y="1557487"/>
                  </a:lnTo>
                  <a:lnTo>
                    <a:pt x="785815" y="915017"/>
                  </a:lnTo>
                  <a:lnTo>
                    <a:pt x="197832" y="0"/>
                  </a:lnTo>
                  <a:lnTo>
                    <a:pt x="878907" y="846430"/>
                  </a:lnTo>
                  <a:lnTo>
                    <a:pt x="1738163" y="303784"/>
                  </a:lnTo>
                  <a:lnTo>
                    <a:pt x="952006" y="945780"/>
                  </a:lnTo>
                  <a:lnTo>
                    <a:pt x="1540331" y="1861272"/>
                  </a:lnTo>
                  <a:close/>
                </a:path>
              </a:pathLst>
            </a:custGeom>
            <a:solidFill>
              <a:srgbClr val="99FFFF">
                <a:alpha val="14685"/>
              </a:srgbClr>
            </a:solidFill>
          </p:spPr>
          <p:txBody>
            <a:bodyPr wrap="square" lIns="0" tIns="0" rIns="0" bIns="0" rtlCol="0"/>
            <a:lstStyle/>
            <a:p>
              <a:endParaRPr/>
            </a:p>
          </p:txBody>
        </p:sp>
        <p:sp>
          <p:nvSpPr>
            <p:cNvPr id="37" name="object 102">
              <a:extLst>
                <a:ext uri="{FF2B5EF4-FFF2-40B4-BE49-F238E27FC236}">
                  <a16:creationId xmlns:a16="http://schemas.microsoft.com/office/drawing/2014/main" id="{FBB13C1C-72BF-E7BE-B2F1-DE832C452CD0}"/>
                </a:ext>
              </a:extLst>
            </p:cNvPr>
            <p:cNvSpPr/>
            <p:nvPr/>
          </p:nvSpPr>
          <p:spPr>
            <a:xfrm>
              <a:off x="3858574" y="1048772"/>
              <a:ext cx="360045" cy="360045"/>
            </a:xfrm>
            <a:custGeom>
              <a:avLst/>
              <a:gdLst/>
              <a:ahLst/>
              <a:cxnLst/>
              <a:rect l="l" t="t" r="r" b="b"/>
              <a:pathLst>
                <a:path w="360045" h="360044">
                  <a:moveTo>
                    <a:pt x="285447" y="326351"/>
                  </a:moveTo>
                  <a:lnTo>
                    <a:pt x="242719" y="349231"/>
                  </a:lnTo>
                  <a:lnTo>
                    <a:pt x="197110" y="359715"/>
                  </a:lnTo>
                  <a:lnTo>
                    <a:pt x="150999" y="358189"/>
                  </a:lnTo>
                  <a:lnTo>
                    <a:pt x="106764" y="345039"/>
                  </a:lnTo>
                  <a:lnTo>
                    <a:pt x="66784" y="320652"/>
                  </a:lnTo>
                  <a:lnTo>
                    <a:pt x="33437" y="285414"/>
                  </a:lnTo>
                  <a:lnTo>
                    <a:pt x="10524" y="242652"/>
                  </a:lnTo>
                  <a:lnTo>
                    <a:pt x="0" y="197018"/>
                  </a:lnTo>
                  <a:lnTo>
                    <a:pt x="1481" y="150894"/>
                  </a:lnTo>
                  <a:lnTo>
                    <a:pt x="14585" y="106657"/>
                  </a:lnTo>
                  <a:lnTo>
                    <a:pt x="38926" y="66688"/>
                  </a:lnTo>
                  <a:lnTo>
                    <a:pt x="74121" y="33364"/>
                  </a:lnTo>
                  <a:lnTo>
                    <a:pt x="116849" y="10483"/>
                  </a:lnTo>
                  <a:lnTo>
                    <a:pt x="162458" y="0"/>
                  </a:lnTo>
                  <a:lnTo>
                    <a:pt x="208569" y="1526"/>
                  </a:lnTo>
                  <a:lnTo>
                    <a:pt x="252804" y="14675"/>
                  </a:lnTo>
                  <a:lnTo>
                    <a:pt x="292784" y="39062"/>
                  </a:lnTo>
                  <a:lnTo>
                    <a:pt x="326131" y="74300"/>
                  </a:lnTo>
                  <a:lnTo>
                    <a:pt x="349045" y="117063"/>
                  </a:lnTo>
                  <a:lnTo>
                    <a:pt x="359569" y="162696"/>
                  </a:lnTo>
                  <a:lnTo>
                    <a:pt x="358087" y="208821"/>
                  </a:lnTo>
                  <a:lnTo>
                    <a:pt x="344983" y="253057"/>
                  </a:lnTo>
                  <a:lnTo>
                    <a:pt x="320642" y="293027"/>
                  </a:lnTo>
                  <a:lnTo>
                    <a:pt x="285447" y="326351"/>
                  </a:lnTo>
                  <a:close/>
                </a:path>
              </a:pathLst>
            </a:custGeom>
            <a:solidFill>
              <a:srgbClr val="FF99FF">
                <a:alpha val="4959"/>
              </a:srgbClr>
            </a:solidFill>
          </p:spPr>
          <p:txBody>
            <a:bodyPr wrap="square" lIns="0" tIns="0" rIns="0" bIns="0" rtlCol="0"/>
            <a:lstStyle/>
            <a:p>
              <a:endParaRPr/>
            </a:p>
          </p:txBody>
        </p:sp>
        <p:pic>
          <p:nvPicPr>
            <p:cNvPr id="38" name="object 103">
              <a:extLst>
                <a:ext uri="{FF2B5EF4-FFF2-40B4-BE49-F238E27FC236}">
                  <a16:creationId xmlns:a16="http://schemas.microsoft.com/office/drawing/2014/main" id="{E541A2A0-F9E5-8515-B9CD-A7473805874C}"/>
                </a:ext>
              </a:extLst>
            </p:cNvPr>
            <p:cNvPicPr/>
            <p:nvPr/>
          </p:nvPicPr>
          <p:blipFill>
            <a:blip r:embed="rId7" cstate="print"/>
            <a:stretch>
              <a:fillRect/>
            </a:stretch>
          </p:blipFill>
          <p:spPr>
            <a:xfrm>
              <a:off x="3921519" y="1111689"/>
              <a:ext cx="232945" cy="232933"/>
            </a:xfrm>
            <a:prstGeom prst="rect">
              <a:avLst/>
            </a:prstGeom>
          </p:spPr>
        </p:pic>
        <p:sp>
          <p:nvSpPr>
            <p:cNvPr id="39" name="object 104">
              <a:extLst>
                <a:ext uri="{FF2B5EF4-FFF2-40B4-BE49-F238E27FC236}">
                  <a16:creationId xmlns:a16="http://schemas.microsoft.com/office/drawing/2014/main" id="{5899FAAB-D69B-86AD-CC96-F639BABB8EE6}"/>
                </a:ext>
              </a:extLst>
            </p:cNvPr>
            <p:cNvSpPr/>
            <p:nvPr/>
          </p:nvSpPr>
          <p:spPr>
            <a:xfrm>
              <a:off x="3337410" y="478148"/>
              <a:ext cx="1402080" cy="1500505"/>
            </a:xfrm>
            <a:custGeom>
              <a:avLst/>
              <a:gdLst/>
              <a:ahLst/>
              <a:cxnLst/>
              <a:rect l="l" t="t" r="r" b="b"/>
              <a:pathLst>
                <a:path w="1402079" h="1500505">
                  <a:moveTo>
                    <a:pt x="1241914" y="1500490"/>
                  </a:moveTo>
                  <a:lnTo>
                    <a:pt x="696496" y="796217"/>
                  </a:lnTo>
                  <a:lnTo>
                    <a:pt x="0" y="1256062"/>
                  </a:lnTo>
                  <a:lnTo>
                    <a:pt x="656092" y="743195"/>
                  </a:lnTo>
                  <a:lnTo>
                    <a:pt x="159640" y="0"/>
                  </a:lnTo>
                  <a:lnTo>
                    <a:pt x="705401" y="704747"/>
                  </a:lnTo>
                  <a:lnTo>
                    <a:pt x="1401897" y="244901"/>
                  </a:lnTo>
                  <a:lnTo>
                    <a:pt x="745804" y="757768"/>
                  </a:lnTo>
                  <a:lnTo>
                    <a:pt x="1241914" y="1500490"/>
                  </a:lnTo>
                  <a:close/>
                </a:path>
              </a:pathLst>
            </a:custGeom>
            <a:solidFill>
              <a:srgbClr val="99FFFF">
                <a:alpha val="14685"/>
              </a:srgbClr>
            </a:solidFill>
          </p:spPr>
          <p:txBody>
            <a:bodyPr wrap="square" lIns="0" tIns="0" rIns="0" bIns="0" rtlCol="0"/>
            <a:lstStyle/>
            <a:p>
              <a:endParaRPr/>
            </a:p>
          </p:txBody>
        </p:sp>
        <p:sp>
          <p:nvSpPr>
            <p:cNvPr id="40" name="object 105">
              <a:extLst>
                <a:ext uri="{FF2B5EF4-FFF2-40B4-BE49-F238E27FC236}">
                  <a16:creationId xmlns:a16="http://schemas.microsoft.com/office/drawing/2014/main" id="{D61BA854-D007-40DA-62D7-0881902370DA}"/>
                </a:ext>
              </a:extLst>
            </p:cNvPr>
            <p:cNvSpPr/>
            <p:nvPr/>
          </p:nvSpPr>
          <p:spPr>
            <a:xfrm>
              <a:off x="3664203" y="828025"/>
              <a:ext cx="748665" cy="801370"/>
            </a:xfrm>
            <a:custGeom>
              <a:avLst/>
              <a:gdLst/>
              <a:ahLst/>
              <a:cxnLst/>
              <a:rect l="l" t="t" r="r" b="b"/>
              <a:pathLst>
                <a:path w="748664" h="801369">
                  <a:moveTo>
                    <a:pt x="663103" y="801209"/>
                  </a:moveTo>
                  <a:lnTo>
                    <a:pt x="370916" y="418076"/>
                  </a:lnTo>
                  <a:lnTo>
                    <a:pt x="0" y="670475"/>
                  </a:lnTo>
                  <a:lnTo>
                    <a:pt x="356818" y="396533"/>
                  </a:lnTo>
                  <a:lnTo>
                    <a:pt x="85206" y="0"/>
                  </a:lnTo>
                  <a:lnTo>
                    <a:pt x="377051" y="382659"/>
                  </a:lnTo>
                  <a:lnTo>
                    <a:pt x="748310" y="130734"/>
                  </a:lnTo>
                  <a:lnTo>
                    <a:pt x="391492" y="404676"/>
                  </a:lnTo>
                  <a:lnTo>
                    <a:pt x="663103" y="801209"/>
                  </a:lnTo>
                  <a:close/>
                </a:path>
              </a:pathLst>
            </a:custGeom>
            <a:solidFill>
              <a:srgbClr val="FFFFFF">
                <a:alpha val="48629"/>
              </a:srgbClr>
            </a:solidFill>
          </p:spPr>
          <p:txBody>
            <a:bodyPr wrap="square" lIns="0" tIns="0" rIns="0" bIns="0" rtlCol="0"/>
            <a:lstStyle/>
            <a:p>
              <a:endParaRPr/>
            </a:p>
          </p:txBody>
        </p:sp>
        <p:pic>
          <p:nvPicPr>
            <p:cNvPr id="41" name="object 106">
              <a:extLst>
                <a:ext uri="{FF2B5EF4-FFF2-40B4-BE49-F238E27FC236}">
                  <a16:creationId xmlns:a16="http://schemas.microsoft.com/office/drawing/2014/main" id="{11E1C547-7CE4-5A07-126F-89359CCADAB1}"/>
                </a:ext>
              </a:extLst>
            </p:cNvPr>
            <p:cNvPicPr/>
            <p:nvPr/>
          </p:nvPicPr>
          <p:blipFill>
            <a:blip r:embed="rId8" cstate="print"/>
            <a:stretch>
              <a:fillRect/>
            </a:stretch>
          </p:blipFill>
          <p:spPr>
            <a:xfrm>
              <a:off x="3953509" y="1143757"/>
              <a:ext cx="169697" cy="169746"/>
            </a:xfrm>
            <a:prstGeom prst="rect">
              <a:avLst/>
            </a:prstGeom>
          </p:spPr>
        </p:pic>
        <p:sp>
          <p:nvSpPr>
            <p:cNvPr id="42" name="object 107">
              <a:extLst>
                <a:ext uri="{FF2B5EF4-FFF2-40B4-BE49-F238E27FC236}">
                  <a16:creationId xmlns:a16="http://schemas.microsoft.com/office/drawing/2014/main" id="{7823540D-8F36-992A-0BDB-097405A2ADF0}"/>
                </a:ext>
              </a:extLst>
            </p:cNvPr>
            <p:cNvSpPr/>
            <p:nvPr/>
          </p:nvSpPr>
          <p:spPr>
            <a:xfrm>
              <a:off x="3892004" y="1082140"/>
              <a:ext cx="292735" cy="293370"/>
            </a:xfrm>
            <a:custGeom>
              <a:avLst/>
              <a:gdLst/>
              <a:ahLst/>
              <a:cxnLst/>
              <a:rect l="l" t="t" r="r" b="b"/>
              <a:pathLst>
                <a:path w="292735" h="293369">
                  <a:moveTo>
                    <a:pt x="292696" y="40944"/>
                  </a:moveTo>
                  <a:lnTo>
                    <a:pt x="273735" y="38989"/>
                  </a:lnTo>
                  <a:lnTo>
                    <a:pt x="236334" y="53390"/>
                  </a:lnTo>
                  <a:lnTo>
                    <a:pt x="185826" y="81432"/>
                  </a:lnTo>
                  <a:lnTo>
                    <a:pt x="153314" y="103187"/>
                  </a:lnTo>
                  <a:lnTo>
                    <a:pt x="129146" y="72110"/>
                  </a:lnTo>
                  <a:lnTo>
                    <a:pt x="89941" y="29616"/>
                  </a:lnTo>
                  <a:lnTo>
                    <a:pt x="59042" y="4229"/>
                  </a:lnTo>
                  <a:lnTo>
                    <a:pt x="40690" y="0"/>
                  </a:lnTo>
                  <a:lnTo>
                    <a:pt x="38912" y="18745"/>
                  </a:lnTo>
                  <a:lnTo>
                    <a:pt x="53238" y="56083"/>
                  </a:lnTo>
                  <a:lnTo>
                    <a:pt x="81191" y="106692"/>
                  </a:lnTo>
                  <a:lnTo>
                    <a:pt x="103060" y="139471"/>
                  </a:lnTo>
                  <a:lnTo>
                    <a:pt x="72009" y="163626"/>
                  </a:lnTo>
                  <a:lnTo>
                    <a:pt x="29552" y="202806"/>
                  </a:lnTo>
                  <a:lnTo>
                    <a:pt x="4216" y="233705"/>
                  </a:lnTo>
                  <a:lnTo>
                    <a:pt x="0" y="252056"/>
                  </a:lnTo>
                  <a:lnTo>
                    <a:pt x="18770" y="253733"/>
                  </a:lnTo>
                  <a:lnTo>
                    <a:pt x="56108" y="239242"/>
                  </a:lnTo>
                  <a:lnTo>
                    <a:pt x="106680" y="211289"/>
                  </a:lnTo>
                  <a:lnTo>
                    <a:pt x="139280" y="189699"/>
                  </a:lnTo>
                  <a:lnTo>
                    <a:pt x="163550" y="220878"/>
                  </a:lnTo>
                  <a:lnTo>
                    <a:pt x="202755" y="263385"/>
                  </a:lnTo>
                  <a:lnTo>
                    <a:pt x="233654" y="288759"/>
                  </a:lnTo>
                  <a:lnTo>
                    <a:pt x="252006" y="292989"/>
                  </a:lnTo>
                  <a:lnTo>
                    <a:pt x="253936" y="274027"/>
                  </a:lnTo>
                  <a:lnTo>
                    <a:pt x="239509" y="236601"/>
                  </a:lnTo>
                  <a:lnTo>
                    <a:pt x="211429" y="186042"/>
                  </a:lnTo>
                  <a:lnTo>
                    <a:pt x="189649" y="153504"/>
                  </a:lnTo>
                  <a:lnTo>
                    <a:pt x="220687" y="129362"/>
                  </a:lnTo>
                  <a:lnTo>
                    <a:pt x="263144" y="90182"/>
                  </a:lnTo>
                  <a:lnTo>
                    <a:pt x="288480" y="59296"/>
                  </a:lnTo>
                  <a:lnTo>
                    <a:pt x="292696" y="40944"/>
                  </a:lnTo>
                  <a:close/>
                </a:path>
              </a:pathLst>
            </a:custGeom>
            <a:solidFill>
              <a:srgbClr val="FFFFFF">
                <a:alpha val="26696"/>
              </a:srgbClr>
            </a:solidFill>
          </p:spPr>
          <p:txBody>
            <a:bodyPr wrap="square" lIns="0" tIns="0" rIns="0" bIns="0" rtlCol="0"/>
            <a:lstStyle/>
            <a:p>
              <a:endParaRPr/>
            </a:p>
          </p:txBody>
        </p:sp>
        <p:sp>
          <p:nvSpPr>
            <p:cNvPr id="43" name="object 108">
              <a:extLst>
                <a:ext uri="{FF2B5EF4-FFF2-40B4-BE49-F238E27FC236}">
                  <a16:creationId xmlns:a16="http://schemas.microsoft.com/office/drawing/2014/main" id="{74D808A5-6C0A-2D96-3CB1-C570E5EC2920}"/>
                </a:ext>
              </a:extLst>
            </p:cNvPr>
            <p:cNvSpPr/>
            <p:nvPr/>
          </p:nvSpPr>
          <p:spPr>
            <a:xfrm>
              <a:off x="3694959" y="885133"/>
              <a:ext cx="687070" cy="687070"/>
            </a:xfrm>
            <a:custGeom>
              <a:avLst/>
              <a:gdLst/>
              <a:ahLst/>
              <a:cxnLst/>
              <a:rect l="l" t="t" r="r" b="b"/>
              <a:pathLst>
                <a:path w="687070" h="687069">
                  <a:moveTo>
                    <a:pt x="544466" y="622261"/>
                  </a:moveTo>
                  <a:lnTo>
                    <a:pt x="504818" y="646993"/>
                  </a:lnTo>
                  <a:lnTo>
                    <a:pt x="463215" y="665740"/>
                  </a:lnTo>
                  <a:lnTo>
                    <a:pt x="420227" y="678595"/>
                  </a:lnTo>
                  <a:lnTo>
                    <a:pt x="376423" y="685648"/>
                  </a:lnTo>
                  <a:lnTo>
                    <a:pt x="332372" y="686994"/>
                  </a:lnTo>
                  <a:lnTo>
                    <a:pt x="288644" y="682725"/>
                  </a:lnTo>
                  <a:lnTo>
                    <a:pt x="245806" y="672933"/>
                  </a:lnTo>
                  <a:lnTo>
                    <a:pt x="204430" y="657710"/>
                  </a:lnTo>
                  <a:lnTo>
                    <a:pt x="165083" y="637149"/>
                  </a:lnTo>
                  <a:lnTo>
                    <a:pt x="128335" y="611342"/>
                  </a:lnTo>
                  <a:lnTo>
                    <a:pt x="94756" y="580383"/>
                  </a:lnTo>
                  <a:lnTo>
                    <a:pt x="64914" y="544363"/>
                  </a:lnTo>
                  <a:lnTo>
                    <a:pt x="40152" y="504679"/>
                  </a:lnTo>
                  <a:lnTo>
                    <a:pt x="21371" y="463045"/>
                  </a:lnTo>
                  <a:lnTo>
                    <a:pt x="8480" y="420031"/>
                  </a:lnTo>
                  <a:lnTo>
                    <a:pt x="1387" y="376206"/>
                  </a:lnTo>
                  <a:lnTo>
                    <a:pt x="0" y="332140"/>
                  </a:lnTo>
                  <a:lnTo>
                    <a:pt x="4226" y="288402"/>
                  </a:lnTo>
                  <a:lnTo>
                    <a:pt x="13975" y="245560"/>
                  </a:lnTo>
                  <a:lnTo>
                    <a:pt x="29153" y="204185"/>
                  </a:lnTo>
                  <a:lnTo>
                    <a:pt x="49670" y="164845"/>
                  </a:lnTo>
                  <a:lnTo>
                    <a:pt x="75434" y="128111"/>
                  </a:lnTo>
                  <a:lnTo>
                    <a:pt x="106352" y="94550"/>
                  </a:lnTo>
                  <a:lnTo>
                    <a:pt x="142332" y="64733"/>
                  </a:lnTo>
                  <a:lnTo>
                    <a:pt x="181980" y="40001"/>
                  </a:lnTo>
                  <a:lnTo>
                    <a:pt x="223583" y="21254"/>
                  </a:lnTo>
                  <a:lnTo>
                    <a:pt x="266571" y="8399"/>
                  </a:lnTo>
                  <a:lnTo>
                    <a:pt x="310375" y="1345"/>
                  </a:lnTo>
                  <a:lnTo>
                    <a:pt x="354426" y="0"/>
                  </a:lnTo>
                  <a:lnTo>
                    <a:pt x="398155" y="4269"/>
                  </a:lnTo>
                  <a:lnTo>
                    <a:pt x="440992" y="14061"/>
                  </a:lnTo>
                  <a:lnTo>
                    <a:pt x="482368" y="29284"/>
                  </a:lnTo>
                  <a:lnTo>
                    <a:pt x="521715" y="49845"/>
                  </a:lnTo>
                  <a:lnTo>
                    <a:pt x="558463" y="75651"/>
                  </a:lnTo>
                  <a:lnTo>
                    <a:pt x="592042" y="106611"/>
                  </a:lnTo>
                  <a:lnTo>
                    <a:pt x="621884" y="142631"/>
                  </a:lnTo>
                  <a:lnTo>
                    <a:pt x="646646" y="182315"/>
                  </a:lnTo>
                  <a:lnTo>
                    <a:pt x="665427" y="223949"/>
                  </a:lnTo>
                  <a:lnTo>
                    <a:pt x="678318" y="266963"/>
                  </a:lnTo>
                  <a:lnTo>
                    <a:pt x="685411" y="310787"/>
                  </a:lnTo>
                  <a:lnTo>
                    <a:pt x="686799" y="354854"/>
                  </a:lnTo>
                  <a:lnTo>
                    <a:pt x="682572" y="398592"/>
                  </a:lnTo>
                  <a:lnTo>
                    <a:pt x="672824" y="441434"/>
                  </a:lnTo>
                  <a:lnTo>
                    <a:pt x="657645" y="482809"/>
                  </a:lnTo>
                  <a:lnTo>
                    <a:pt x="637128" y="522149"/>
                  </a:lnTo>
                  <a:lnTo>
                    <a:pt x="611364" y="558883"/>
                  </a:lnTo>
                  <a:lnTo>
                    <a:pt x="580447" y="592444"/>
                  </a:lnTo>
                  <a:lnTo>
                    <a:pt x="544466" y="622261"/>
                  </a:lnTo>
                  <a:close/>
                </a:path>
              </a:pathLst>
            </a:custGeom>
            <a:solidFill>
              <a:srgbClr val="99FFFF">
                <a:alpha val="4959"/>
              </a:srgbClr>
            </a:solidFill>
          </p:spPr>
          <p:txBody>
            <a:bodyPr wrap="square" lIns="0" tIns="0" rIns="0" bIns="0" rtlCol="0"/>
            <a:lstStyle/>
            <a:p>
              <a:endParaRPr/>
            </a:p>
          </p:txBody>
        </p:sp>
        <p:pic>
          <p:nvPicPr>
            <p:cNvPr id="44" name="object 109">
              <a:extLst>
                <a:ext uri="{FF2B5EF4-FFF2-40B4-BE49-F238E27FC236}">
                  <a16:creationId xmlns:a16="http://schemas.microsoft.com/office/drawing/2014/main" id="{3C5FEF87-55D9-5668-BBC6-8328779E36BD}"/>
                </a:ext>
              </a:extLst>
            </p:cNvPr>
            <p:cNvPicPr/>
            <p:nvPr/>
          </p:nvPicPr>
          <p:blipFill>
            <a:blip r:embed="rId9" cstate="print"/>
            <a:stretch>
              <a:fillRect/>
            </a:stretch>
          </p:blipFill>
          <p:spPr>
            <a:xfrm>
              <a:off x="3264395" y="431565"/>
              <a:ext cx="1566157" cy="1549755"/>
            </a:xfrm>
            <a:prstGeom prst="rect">
              <a:avLst/>
            </a:prstGeom>
          </p:spPr>
        </p:pic>
      </p:grpSp>
      <p:grpSp>
        <p:nvGrpSpPr>
          <p:cNvPr id="45" name="object 2">
            <a:extLst>
              <a:ext uri="{FF2B5EF4-FFF2-40B4-BE49-F238E27FC236}">
                <a16:creationId xmlns:a16="http://schemas.microsoft.com/office/drawing/2014/main" id="{B8CBD444-7E50-6FC3-84A7-7ADA4B940A6A}"/>
              </a:ext>
            </a:extLst>
          </p:cNvPr>
          <p:cNvGrpSpPr/>
          <p:nvPr/>
        </p:nvGrpSpPr>
        <p:grpSpPr>
          <a:xfrm>
            <a:off x="-206" y="-140895"/>
            <a:ext cx="18288000" cy="10287000"/>
            <a:chOff x="0" y="0"/>
            <a:chExt cx="18288000" cy="10287000"/>
          </a:xfrm>
        </p:grpSpPr>
        <p:pic>
          <p:nvPicPr>
            <p:cNvPr id="46" name="object 3">
              <a:extLst>
                <a:ext uri="{FF2B5EF4-FFF2-40B4-BE49-F238E27FC236}">
                  <a16:creationId xmlns:a16="http://schemas.microsoft.com/office/drawing/2014/main" id="{257EF758-1169-D77F-3ED9-29773B47083B}"/>
                </a:ext>
              </a:extLst>
            </p:cNvPr>
            <p:cNvPicPr/>
            <p:nvPr/>
          </p:nvPicPr>
          <p:blipFill>
            <a:blip r:embed="rId10" cstate="print"/>
            <a:stretch>
              <a:fillRect/>
            </a:stretch>
          </p:blipFill>
          <p:spPr>
            <a:xfrm>
              <a:off x="15082271" y="7374292"/>
              <a:ext cx="3205727" cy="2912706"/>
            </a:xfrm>
            <a:prstGeom prst="rect">
              <a:avLst/>
            </a:prstGeom>
          </p:spPr>
        </p:pic>
        <p:pic>
          <p:nvPicPr>
            <p:cNvPr id="47" name="object 4">
              <a:extLst>
                <a:ext uri="{FF2B5EF4-FFF2-40B4-BE49-F238E27FC236}">
                  <a16:creationId xmlns:a16="http://schemas.microsoft.com/office/drawing/2014/main" id="{00BB6F33-F404-611F-89A4-EEE751D331DA}"/>
                </a:ext>
              </a:extLst>
            </p:cNvPr>
            <p:cNvPicPr/>
            <p:nvPr/>
          </p:nvPicPr>
          <p:blipFill>
            <a:blip r:embed="rId11" cstate="print"/>
            <a:stretch>
              <a:fillRect/>
            </a:stretch>
          </p:blipFill>
          <p:spPr>
            <a:xfrm>
              <a:off x="13916358" y="9049459"/>
              <a:ext cx="4371641" cy="1107439"/>
            </a:xfrm>
            <a:prstGeom prst="rect">
              <a:avLst/>
            </a:prstGeom>
          </p:spPr>
        </p:pic>
        <p:sp>
          <p:nvSpPr>
            <p:cNvPr id="48" name="object 5">
              <a:extLst>
                <a:ext uri="{FF2B5EF4-FFF2-40B4-BE49-F238E27FC236}">
                  <a16:creationId xmlns:a16="http://schemas.microsoft.com/office/drawing/2014/main" id="{8921FE54-6F1B-52C8-6108-8B9200D6B487}"/>
                </a:ext>
              </a:extLst>
            </p:cNvPr>
            <p:cNvSpPr/>
            <p:nvPr/>
          </p:nvSpPr>
          <p:spPr>
            <a:xfrm>
              <a:off x="14348027" y="9412360"/>
              <a:ext cx="3940175" cy="678815"/>
            </a:xfrm>
            <a:custGeom>
              <a:avLst/>
              <a:gdLst/>
              <a:ahLst/>
              <a:cxnLst/>
              <a:rect l="l" t="t" r="r" b="b"/>
              <a:pathLst>
                <a:path w="3940175" h="678815">
                  <a:moveTo>
                    <a:pt x="3167306" y="306757"/>
                  </a:moveTo>
                  <a:lnTo>
                    <a:pt x="2765269" y="306757"/>
                  </a:lnTo>
                  <a:lnTo>
                    <a:pt x="2801744" y="300484"/>
                  </a:lnTo>
                  <a:lnTo>
                    <a:pt x="2839005" y="282575"/>
                  </a:lnTo>
                  <a:lnTo>
                    <a:pt x="2879651" y="252813"/>
                  </a:lnTo>
                  <a:lnTo>
                    <a:pt x="2926281" y="210984"/>
                  </a:lnTo>
                  <a:lnTo>
                    <a:pt x="2981496" y="156868"/>
                  </a:lnTo>
                  <a:lnTo>
                    <a:pt x="3011015" y="129693"/>
                  </a:lnTo>
                  <a:lnTo>
                    <a:pt x="3043154" y="104594"/>
                  </a:lnTo>
                  <a:lnTo>
                    <a:pt x="3077808" y="81750"/>
                  </a:lnTo>
                  <a:lnTo>
                    <a:pt x="3114873" y="61340"/>
                  </a:lnTo>
                  <a:lnTo>
                    <a:pt x="3154244" y="43542"/>
                  </a:lnTo>
                  <a:lnTo>
                    <a:pt x="3195817" y="28536"/>
                  </a:lnTo>
                  <a:lnTo>
                    <a:pt x="3239487" y="16500"/>
                  </a:lnTo>
                  <a:lnTo>
                    <a:pt x="3285149" y="7613"/>
                  </a:lnTo>
                  <a:lnTo>
                    <a:pt x="3332699" y="2053"/>
                  </a:lnTo>
                  <a:lnTo>
                    <a:pt x="3382033" y="0"/>
                  </a:lnTo>
                  <a:lnTo>
                    <a:pt x="3433045" y="1631"/>
                  </a:lnTo>
                  <a:lnTo>
                    <a:pt x="3485632" y="7127"/>
                  </a:lnTo>
                  <a:lnTo>
                    <a:pt x="3539688" y="16665"/>
                  </a:lnTo>
                  <a:lnTo>
                    <a:pt x="3595109" y="30425"/>
                  </a:lnTo>
                  <a:lnTo>
                    <a:pt x="3711843" y="68332"/>
                  </a:lnTo>
                  <a:lnTo>
                    <a:pt x="3769779" y="83257"/>
                  </a:lnTo>
                  <a:lnTo>
                    <a:pt x="3825380" y="93507"/>
                  </a:lnTo>
                  <a:lnTo>
                    <a:pt x="3878425" y="99231"/>
                  </a:lnTo>
                  <a:lnTo>
                    <a:pt x="3928695" y="100578"/>
                  </a:lnTo>
                  <a:lnTo>
                    <a:pt x="3939971" y="100578"/>
                  </a:lnTo>
                  <a:lnTo>
                    <a:pt x="3939971" y="150777"/>
                  </a:lnTo>
                  <a:lnTo>
                    <a:pt x="3393658" y="150777"/>
                  </a:lnTo>
                  <a:lnTo>
                    <a:pt x="3361134" y="153416"/>
                  </a:lnTo>
                  <a:lnTo>
                    <a:pt x="3301148" y="172238"/>
                  </a:lnTo>
                  <a:lnTo>
                    <a:pt x="3247756" y="212557"/>
                  </a:lnTo>
                  <a:lnTo>
                    <a:pt x="3218543" y="244464"/>
                  </a:lnTo>
                  <a:lnTo>
                    <a:pt x="3190265" y="278037"/>
                  </a:lnTo>
                  <a:lnTo>
                    <a:pt x="3167306" y="306757"/>
                  </a:lnTo>
                  <a:close/>
                </a:path>
                <a:path w="3940175" h="678815">
                  <a:moveTo>
                    <a:pt x="3939971" y="100578"/>
                  </a:moveTo>
                  <a:lnTo>
                    <a:pt x="3928695" y="100578"/>
                  </a:lnTo>
                  <a:lnTo>
                    <a:pt x="3939971" y="99891"/>
                  </a:lnTo>
                  <a:lnTo>
                    <a:pt x="3939971" y="100578"/>
                  </a:lnTo>
                  <a:close/>
                </a:path>
                <a:path w="3940175" h="678815">
                  <a:moveTo>
                    <a:pt x="2091135" y="370697"/>
                  </a:moveTo>
                  <a:lnTo>
                    <a:pt x="1588615" y="370697"/>
                  </a:lnTo>
                  <a:lnTo>
                    <a:pt x="1655735" y="365996"/>
                  </a:lnTo>
                  <a:lnTo>
                    <a:pt x="1716016" y="356879"/>
                  </a:lnTo>
                  <a:lnTo>
                    <a:pt x="1770147" y="343983"/>
                  </a:lnTo>
                  <a:lnTo>
                    <a:pt x="1818814" y="327946"/>
                  </a:lnTo>
                  <a:lnTo>
                    <a:pt x="1862707" y="309407"/>
                  </a:lnTo>
                  <a:lnTo>
                    <a:pt x="1902513" y="289003"/>
                  </a:lnTo>
                  <a:lnTo>
                    <a:pt x="1938920" y="267373"/>
                  </a:lnTo>
                  <a:lnTo>
                    <a:pt x="1972617" y="245154"/>
                  </a:lnTo>
                  <a:lnTo>
                    <a:pt x="2034630" y="201503"/>
                  </a:lnTo>
                  <a:lnTo>
                    <a:pt x="2064322" y="181347"/>
                  </a:lnTo>
                  <a:lnTo>
                    <a:pt x="2124518" y="147563"/>
                  </a:lnTo>
                  <a:lnTo>
                    <a:pt x="2199215" y="126466"/>
                  </a:lnTo>
                  <a:lnTo>
                    <a:pt x="2245059" y="125056"/>
                  </a:lnTo>
                  <a:lnTo>
                    <a:pt x="2293084" y="129942"/>
                  </a:lnTo>
                  <a:lnTo>
                    <a:pt x="2342448" y="140082"/>
                  </a:lnTo>
                  <a:lnTo>
                    <a:pt x="2392307" y="154432"/>
                  </a:lnTo>
                  <a:lnTo>
                    <a:pt x="2441816" y="171951"/>
                  </a:lnTo>
                  <a:lnTo>
                    <a:pt x="2490131" y="191597"/>
                  </a:lnTo>
                  <a:lnTo>
                    <a:pt x="2536410" y="212328"/>
                  </a:lnTo>
                  <a:lnTo>
                    <a:pt x="2579807" y="233102"/>
                  </a:lnTo>
                  <a:lnTo>
                    <a:pt x="2657369" y="271986"/>
                  </a:lnTo>
                  <a:lnTo>
                    <a:pt x="2263568" y="271986"/>
                  </a:lnTo>
                  <a:lnTo>
                    <a:pt x="2235588" y="272890"/>
                  </a:lnTo>
                  <a:lnTo>
                    <a:pt x="2207802" y="281212"/>
                  </a:lnTo>
                  <a:lnTo>
                    <a:pt x="2179619" y="297638"/>
                  </a:lnTo>
                  <a:lnTo>
                    <a:pt x="2158679" y="313859"/>
                  </a:lnTo>
                  <a:lnTo>
                    <a:pt x="2134593" y="333771"/>
                  </a:lnTo>
                  <a:lnTo>
                    <a:pt x="2091135" y="370697"/>
                  </a:lnTo>
                  <a:close/>
                </a:path>
                <a:path w="3940175" h="678815">
                  <a:moveTo>
                    <a:pt x="3939971" y="272309"/>
                  </a:moveTo>
                  <a:lnTo>
                    <a:pt x="3869939" y="261118"/>
                  </a:lnTo>
                  <a:lnTo>
                    <a:pt x="3817236" y="249973"/>
                  </a:lnTo>
                  <a:lnTo>
                    <a:pt x="3766484" y="237506"/>
                  </a:lnTo>
                  <a:lnTo>
                    <a:pt x="3717659" y="224231"/>
                  </a:lnTo>
                  <a:lnTo>
                    <a:pt x="3582517" y="184713"/>
                  </a:lnTo>
                  <a:lnTo>
                    <a:pt x="3541169" y="173359"/>
                  </a:lnTo>
                  <a:lnTo>
                    <a:pt x="3501633" y="163774"/>
                  </a:lnTo>
                  <a:lnTo>
                    <a:pt x="3463884" y="156471"/>
                  </a:lnTo>
                  <a:lnTo>
                    <a:pt x="3427900" y="151968"/>
                  </a:lnTo>
                  <a:lnTo>
                    <a:pt x="3393658" y="150777"/>
                  </a:lnTo>
                  <a:lnTo>
                    <a:pt x="3939971" y="150777"/>
                  </a:lnTo>
                  <a:lnTo>
                    <a:pt x="3939971" y="272309"/>
                  </a:lnTo>
                  <a:close/>
                </a:path>
                <a:path w="3940175" h="678815">
                  <a:moveTo>
                    <a:pt x="2820013" y="564008"/>
                  </a:moveTo>
                  <a:lnTo>
                    <a:pt x="2777923" y="557525"/>
                  </a:lnTo>
                  <a:lnTo>
                    <a:pt x="2732772" y="543213"/>
                  </a:lnTo>
                  <a:lnTo>
                    <a:pt x="2684275" y="520394"/>
                  </a:lnTo>
                  <a:lnTo>
                    <a:pt x="2621798" y="484755"/>
                  </a:lnTo>
                  <a:lnTo>
                    <a:pt x="2565433" y="449690"/>
                  </a:lnTo>
                  <a:lnTo>
                    <a:pt x="2514590" y="415885"/>
                  </a:lnTo>
                  <a:lnTo>
                    <a:pt x="2427100" y="354788"/>
                  </a:lnTo>
                  <a:lnTo>
                    <a:pt x="2389270" y="328866"/>
                  </a:lnTo>
                  <a:lnTo>
                    <a:pt x="2354593" y="306940"/>
                  </a:lnTo>
                  <a:lnTo>
                    <a:pt x="2322479" y="289695"/>
                  </a:lnTo>
                  <a:lnTo>
                    <a:pt x="2292334" y="277816"/>
                  </a:lnTo>
                  <a:lnTo>
                    <a:pt x="2263568" y="271986"/>
                  </a:lnTo>
                  <a:lnTo>
                    <a:pt x="2657369" y="271986"/>
                  </a:lnTo>
                  <a:lnTo>
                    <a:pt x="2684275" y="285263"/>
                  </a:lnTo>
                  <a:lnTo>
                    <a:pt x="2726979" y="301611"/>
                  </a:lnTo>
                  <a:lnTo>
                    <a:pt x="2765269" y="306757"/>
                  </a:lnTo>
                  <a:lnTo>
                    <a:pt x="3167306" y="306757"/>
                  </a:lnTo>
                  <a:lnTo>
                    <a:pt x="3162637" y="312597"/>
                  </a:lnTo>
                  <a:lnTo>
                    <a:pt x="3127961" y="356879"/>
                  </a:lnTo>
                  <a:lnTo>
                    <a:pt x="3080802" y="415426"/>
                  </a:lnTo>
                  <a:lnTo>
                    <a:pt x="3052921" y="447157"/>
                  </a:lnTo>
                  <a:lnTo>
                    <a:pt x="3024264" y="476485"/>
                  </a:lnTo>
                  <a:lnTo>
                    <a:pt x="2994543" y="502731"/>
                  </a:lnTo>
                  <a:lnTo>
                    <a:pt x="2963475" y="525218"/>
                  </a:lnTo>
                  <a:lnTo>
                    <a:pt x="2896153" y="556201"/>
                  </a:lnTo>
                  <a:lnTo>
                    <a:pt x="2859328" y="563341"/>
                  </a:lnTo>
                  <a:lnTo>
                    <a:pt x="2820013" y="564008"/>
                  </a:lnTo>
                  <a:close/>
                </a:path>
                <a:path w="3940175" h="678815">
                  <a:moveTo>
                    <a:pt x="1910817" y="511113"/>
                  </a:moveTo>
                  <a:lnTo>
                    <a:pt x="927266" y="511113"/>
                  </a:lnTo>
                  <a:lnTo>
                    <a:pt x="957689" y="506818"/>
                  </a:lnTo>
                  <a:lnTo>
                    <a:pt x="985924" y="499012"/>
                  </a:lnTo>
                  <a:lnTo>
                    <a:pt x="1012962" y="488352"/>
                  </a:lnTo>
                  <a:lnTo>
                    <a:pt x="1039789" y="475493"/>
                  </a:lnTo>
                  <a:lnTo>
                    <a:pt x="1096768" y="445804"/>
                  </a:lnTo>
                  <a:lnTo>
                    <a:pt x="1128897" y="430286"/>
                  </a:lnTo>
                  <a:lnTo>
                    <a:pt x="1164769" y="415195"/>
                  </a:lnTo>
                  <a:lnTo>
                    <a:pt x="1205373" y="401186"/>
                  </a:lnTo>
                  <a:lnTo>
                    <a:pt x="1251697" y="388915"/>
                  </a:lnTo>
                  <a:lnTo>
                    <a:pt x="1304731" y="379039"/>
                  </a:lnTo>
                  <a:lnTo>
                    <a:pt x="1365461" y="372215"/>
                  </a:lnTo>
                  <a:lnTo>
                    <a:pt x="1434878" y="369097"/>
                  </a:lnTo>
                  <a:lnTo>
                    <a:pt x="1513968" y="370343"/>
                  </a:lnTo>
                  <a:lnTo>
                    <a:pt x="2091135" y="370697"/>
                  </a:lnTo>
                  <a:lnTo>
                    <a:pt x="2045195" y="409353"/>
                  </a:lnTo>
                  <a:lnTo>
                    <a:pt x="2010259" y="437733"/>
                  </a:lnTo>
                  <a:lnTo>
                    <a:pt x="1973045" y="466657"/>
                  </a:lnTo>
                  <a:lnTo>
                    <a:pt x="1933725" y="495495"/>
                  </a:lnTo>
                  <a:lnTo>
                    <a:pt x="1910817" y="511113"/>
                  </a:lnTo>
                  <a:close/>
                </a:path>
                <a:path w="3940175" h="678815">
                  <a:moveTo>
                    <a:pt x="1898400" y="519577"/>
                  </a:moveTo>
                  <a:lnTo>
                    <a:pt x="140269" y="519577"/>
                  </a:lnTo>
                  <a:lnTo>
                    <a:pt x="178307" y="517461"/>
                  </a:lnTo>
                  <a:lnTo>
                    <a:pt x="215176" y="511113"/>
                  </a:lnTo>
                  <a:lnTo>
                    <a:pt x="252786" y="500866"/>
                  </a:lnTo>
                  <a:lnTo>
                    <a:pt x="293053" y="487055"/>
                  </a:lnTo>
                  <a:lnTo>
                    <a:pt x="389210" y="450078"/>
                  </a:lnTo>
                  <a:lnTo>
                    <a:pt x="448927" y="427579"/>
                  </a:lnTo>
                  <a:lnTo>
                    <a:pt x="505252" y="411952"/>
                  </a:lnTo>
                  <a:lnTo>
                    <a:pt x="557251" y="406806"/>
                  </a:lnTo>
                  <a:lnTo>
                    <a:pt x="605510" y="410195"/>
                  </a:lnTo>
                  <a:lnTo>
                    <a:pt x="650614" y="420173"/>
                  </a:lnTo>
                  <a:lnTo>
                    <a:pt x="693151" y="434797"/>
                  </a:lnTo>
                  <a:lnTo>
                    <a:pt x="733705" y="452118"/>
                  </a:lnTo>
                  <a:lnTo>
                    <a:pt x="772864" y="470193"/>
                  </a:lnTo>
                  <a:lnTo>
                    <a:pt x="811213" y="487076"/>
                  </a:lnTo>
                  <a:lnTo>
                    <a:pt x="849340" y="500820"/>
                  </a:lnTo>
                  <a:lnTo>
                    <a:pt x="887828" y="509481"/>
                  </a:lnTo>
                  <a:lnTo>
                    <a:pt x="927266" y="511113"/>
                  </a:lnTo>
                  <a:lnTo>
                    <a:pt x="1910817" y="511113"/>
                  </a:lnTo>
                  <a:lnTo>
                    <a:pt x="1898400" y="519577"/>
                  </a:lnTo>
                  <a:close/>
                </a:path>
                <a:path w="3940175" h="678815">
                  <a:moveTo>
                    <a:pt x="299813" y="611252"/>
                  </a:moveTo>
                  <a:lnTo>
                    <a:pt x="252328" y="607022"/>
                  </a:lnTo>
                  <a:lnTo>
                    <a:pt x="205229" y="598537"/>
                  </a:lnTo>
                  <a:lnTo>
                    <a:pt x="159217" y="585938"/>
                  </a:lnTo>
                  <a:lnTo>
                    <a:pt x="114989" y="569364"/>
                  </a:lnTo>
                  <a:lnTo>
                    <a:pt x="73244" y="548955"/>
                  </a:lnTo>
                  <a:lnTo>
                    <a:pt x="34681" y="524851"/>
                  </a:lnTo>
                  <a:lnTo>
                    <a:pt x="0" y="497190"/>
                  </a:lnTo>
                  <a:lnTo>
                    <a:pt x="53029" y="509776"/>
                  </a:lnTo>
                  <a:lnTo>
                    <a:pt x="99147" y="517127"/>
                  </a:lnTo>
                  <a:lnTo>
                    <a:pt x="140269" y="519577"/>
                  </a:lnTo>
                  <a:lnTo>
                    <a:pt x="1898400" y="519577"/>
                  </a:lnTo>
                  <a:lnTo>
                    <a:pt x="1892472" y="523619"/>
                  </a:lnTo>
                  <a:lnTo>
                    <a:pt x="1881549" y="530420"/>
                  </a:lnTo>
                  <a:lnTo>
                    <a:pt x="631594" y="530420"/>
                  </a:lnTo>
                  <a:lnTo>
                    <a:pt x="599888" y="530965"/>
                  </a:lnTo>
                  <a:lnTo>
                    <a:pt x="563023" y="541582"/>
                  </a:lnTo>
                  <a:lnTo>
                    <a:pt x="479649" y="582842"/>
                  </a:lnTo>
                  <a:lnTo>
                    <a:pt x="437604" y="597024"/>
                  </a:lnTo>
                  <a:lnTo>
                    <a:pt x="393150" y="606393"/>
                  </a:lnTo>
                  <a:lnTo>
                    <a:pt x="346987" y="611089"/>
                  </a:lnTo>
                  <a:lnTo>
                    <a:pt x="299813" y="611252"/>
                  </a:lnTo>
                  <a:close/>
                </a:path>
                <a:path w="3940175" h="678815">
                  <a:moveTo>
                    <a:pt x="941249" y="678761"/>
                  </a:moveTo>
                  <a:lnTo>
                    <a:pt x="881138" y="671940"/>
                  </a:lnTo>
                  <a:lnTo>
                    <a:pt x="797004" y="628402"/>
                  </a:lnTo>
                  <a:lnTo>
                    <a:pt x="754978" y="600174"/>
                  </a:lnTo>
                  <a:lnTo>
                    <a:pt x="719832" y="574822"/>
                  </a:lnTo>
                  <a:lnTo>
                    <a:pt x="689158" y="553787"/>
                  </a:lnTo>
                  <a:lnTo>
                    <a:pt x="660548" y="538507"/>
                  </a:lnTo>
                  <a:lnTo>
                    <a:pt x="631594" y="530420"/>
                  </a:lnTo>
                  <a:lnTo>
                    <a:pt x="1881549" y="530420"/>
                  </a:lnTo>
                  <a:lnTo>
                    <a:pt x="1849460" y="550399"/>
                  </a:lnTo>
                  <a:lnTo>
                    <a:pt x="1804863" y="575207"/>
                  </a:lnTo>
                  <a:lnTo>
                    <a:pt x="1760148" y="596787"/>
                  </a:lnTo>
                  <a:lnTo>
                    <a:pt x="1245306" y="596787"/>
                  </a:lnTo>
                  <a:lnTo>
                    <a:pt x="1200407" y="599343"/>
                  </a:lnTo>
                  <a:lnTo>
                    <a:pt x="1159758" y="606276"/>
                  </a:lnTo>
                  <a:lnTo>
                    <a:pt x="1122727" y="616414"/>
                  </a:lnTo>
                  <a:lnTo>
                    <a:pt x="1057002" y="641604"/>
                  </a:lnTo>
                  <a:lnTo>
                    <a:pt x="1027047" y="654307"/>
                  </a:lnTo>
                  <a:lnTo>
                    <a:pt x="998190" y="665518"/>
                  </a:lnTo>
                  <a:lnTo>
                    <a:pt x="969800" y="674060"/>
                  </a:lnTo>
                  <a:lnTo>
                    <a:pt x="941249" y="678761"/>
                  </a:lnTo>
                  <a:close/>
                </a:path>
                <a:path w="3940175" h="678815">
                  <a:moveTo>
                    <a:pt x="1564158" y="647626"/>
                  </a:moveTo>
                  <a:lnTo>
                    <a:pt x="1513686" y="647382"/>
                  </a:lnTo>
                  <a:lnTo>
                    <a:pt x="1462842" y="640760"/>
                  </a:lnTo>
                  <a:lnTo>
                    <a:pt x="1411799" y="627131"/>
                  </a:lnTo>
                  <a:lnTo>
                    <a:pt x="1350371" y="609507"/>
                  </a:lnTo>
                  <a:lnTo>
                    <a:pt x="1295084" y="599783"/>
                  </a:lnTo>
                  <a:lnTo>
                    <a:pt x="1245306" y="596787"/>
                  </a:lnTo>
                  <a:lnTo>
                    <a:pt x="1760148" y="596787"/>
                  </a:lnTo>
                  <a:lnTo>
                    <a:pt x="1758854" y="597412"/>
                  </a:lnTo>
                  <a:lnTo>
                    <a:pt x="1711513" y="616414"/>
                  </a:lnTo>
                  <a:lnTo>
                    <a:pt x="1663290" y="631498"/>
                  </a:lnTo>
                  <a:lnTo>
                    <a:pt x="1614084" y="642122"/>
                  </a:lnTo>
                  <a:lnTo>
                    <a:pt x="1564158" y="647626"/>
                  </a:lnTo>
                  <a:close/>
                </a:path>
              </a:pathLst>
            </a:custGeom>
            <a:solidFill>
              <a:srgbClr val="FF99FF">
                <a:alpha val="7998"/>
              </a:srgbClr>
            </a:solidFill>
          </p:spPr>
          <p:txBody>
            <a:bodyPr wrap="square" lIns="0" tIns="0" rIns="0" bIns="0" rtlCol="0"/>
            <a:lstStyle/>
            <a:p>
              <a:endParaRPr/>
            </a:p>
          </p:txBody>
        </p:sp>
        <p:sp>
          <p:nvSpPr>
            <p:cNvPr id="49" name="object 6">
              <a:extLst>
                <a:ext uri="{FF2B5EF4-FFF2-40B4-BE49-F238E27FC236}">
                  <a16:creationId xmlns:a16="http://schemas.microsoft.com/office/drawing/2014/main" id="{D9D4EB52-577B-6EFB-17AE-840FC031C40A}"/>
                </a:ext>
              </a:extLst>
            </p:cNvPr>
            <p:cNvSpPr/>
            <p:nvPr/>
          </p:nvSpPr>
          <p:spPr>
            <a:xfrm>
              <a:off x="15295418" y="7373986"/>
              <a:ext cx="2271395" cy="986790"/>
            </a:xfrm>
            <a:custGeom>
              <a:avLst/>
              <a:gdLst/>
              <a:ahLst/>
              <a:cxnLst/>
              <a:rect l="l" t="t" r="r" b="b"/>
              <a:pathLst>
                <a:path w="2271394" h="986790">
                  <a:moveTo>
                    <a:pt x="457010" y="986559"/>
                  </a:moveTo>
                  <a:lnTo>
                    <a:pt x="412083" y="986464"/>
                  </a:lnTo>
                  <a:lnTo>
                    <a:pt x="364576" y="982536"/>
                  </a:lnTo>
                  <a:lnTo>
                    <a:pt x="314248" y="974725"/>
                  </a:lnTo>
                  <a:lnTo>
                    <a:pt x="250980" y="963059"/>
                  </a:lnTo>
                  <a:lnTo>
                    <a:pt x="192528" y="953068"/>
                  </a:lnTo>
                  <a:lnTo>
                    <a:pt x="138548" y="945140"/>
                  </a:lnTo>
                  <a:lnTo>
                    <a:pt x="88696" y="939661"/>
                  </a:lnTo>
                  <a:lnTo>
                    <a:pt x="42627" y="937019"/>
                  </a:lnTo>
                  <a:lnTo>
                    <a:pt x="0" y="937599"/>
                  </a:lnTo>
                  <a:lnTo>
                    <a:pt x="24844" y="892910"/>
                  </a:lnTo>
                  <a:lnTo>
                    <a:pt x="51072" y="848880"/>
                  </a:lnTo>
                  <a:lnTo>
                    <a:pt x="78675" y="805518"/>
                  </a:lnTo>
                  <a:lnTo>
                    <a:pt x="107643" y="762834"/>
                  </a:lnTo>
                  <a:lnTo>
                    <a:pt x="137967" y="720837"/>
                  </a:lnTo>
                  <a:lnTo>
                    <a:pt x="169638" y="679536"/>
                  </a:lnTo>
                  <a:lnTo>
                    <a:pt x="202647" y="638940"/>
                  </a:lnTo>
                  <a:lnTo>
                    <a:pt x="236984" y="599059"/>
                  </a:lnTo>
                  <a:lnTo>
                    <a:pt x="272639" y="559902"/>
                  </a:lnTo>
                  <a:lnTo>
                    <a:pt x="309604" y="521478"/>
                  </a:lnTo>
                  <a:lnTo>
                    <a:pt x="346189" y="486030"/>
                  </a:lnTo>
                  <a:lnTo>
                    <a:pt x="383519" y="451829"/>
                  </a:lnTo>
                  <a:lnTo>
                    <a:pt x="421568" y="418874"/>
                  </a:lnTo>
                  <a:lnTo>
                    <a:pt x="460309" y="387166"/>
                  </a:lnTo>
                  <a:lnTo>
                    <a:pt x="499716" y="356705"/>
                  </a:lnTo>
                  <a:lnTo>
                    <a:pt x="539762" y="327491"/>
                  </a:lnTo>
                  <a:lnTo>
                    <a:pt x="580420" y="299524"/>
                  </a:lnTo>
                  <a:lnTo>
                    <a:pt x="621663" y="272805"/>
                  </a:lnTo>
                  <a:lnTo>
                    <a:pt x="663465" y="247332"/>
                  </a:lnTo>
                  <a:lnTo>
                    <a:pt x="705799" y="223107"/>
                  </a:lnTo>
                  <a:lnTo>
                    <a:pt x="748639" y="200130"/>
                  </a:lnTo>
                  <a:lnTo>
                    <a:pt x="791957" y="178401"/>
                  </a:lnTo>
                  <a:lnTo>
                    <a:pt x="835726" y="157919"/>
                  </a:lnTo>
                  <a:lnTo>
                    <a:pt x="879921" y="138685"/>
                  </a:lnTo>
                  <a:lnTo>
                    <a:pt x="924514" y="120699"/>
                  </a:lnTo>
                  <a:lnTo>
                    <a:pt x="969479" y="103962"/>
                  </a:lnTo>
                  <a:lnTo>
                    <a:pt x="1014789" y="88472"/>
                  </a:lnTo>
                  <a:lnTo>
                    <a:pt x="1060418" y="74231"/>
                  </a:lnTo>
                  <a:lnTo>
                    <a:pt x="1106337" y="61238"/>
                  </a:lnTo>
                  <a:lnTo>
                    <a:pt x="1152522" y="49494"/>
                  </a:lnTo>
                  <a:lnTo>
                    <a:pt x="1198945" y="38999"/>
                  </a:lnTo>
                  <a:lnTo>
                    <a:pt x="1245579" y="29752"/>
                  </a:lnTo>
                  <a:lnTo>
                    <a:pt x="1292398" y="21754"/>
                  </a:lnTo>
                  <a:lnTo>
                    <a:pt x="1339375" y="15005"/>
                  </a:lnTo>
                  <a:lnTo>
                    <a:pt x="1386483" y="9505"/>
                  </a:lnTo>
                  <a:lnTo>
                    <a:pt x="1433696" y="5255"/>
                  </a:lnTo>
                  <a:lnTo>
                    <a:pt x="1480986" y="2254"/>
                  </a:lnTo>
                  <a:lnTo>
                    <a:pt x="1528328" y="502"/>
                  </a:lnTo>
                  <a:lnTo>
                    <a:pt x="1575694" y="0"/>
                  </a:lnTo>
                  <a:lnTo>
                    <a:pt x="1623058" y="747"/>
                  </a:lnTo>
                  <a:lnTo>
                    <a:pt x="1670393" y="2744"/>
                  </a:lnTo>
                  <a:lnTo>
                    <a:pt x="1717672" y="5991"/>
                  </a:lnTo>
                  <a:lnTo>
                    <a:pt x="1764869" y="10488"/>
                  </a:lnTo>
                  <a:lnTo>
                    <a:pt x="1811956" y="16235"/>
                  </a:lnTo>
                  <a:lnTo>
                    <a:pt x="1858908" y="23232"/>
                  </a:lnTo>
                  <a:lnTo>
                    <a:pt x="1905697" y="31480"/>
                  </a:lnTo>
                  <a:lnTo>
                    <a:pt x="1952297" y="40978"/>
                  </a:lnTo>
                  <a:lnTo>
                    <a:pt x="1998681" y="51726"/>
                  </a:lnTo>
                  <a:lnTo>
                    <a:pt x="2044822" y="63725"/>
                  </a:lnTo>
                  <a:lnTo>
                    <a:pt x="2090694" y="76975"/>
                  </a:lnTo>
                  <a:lnTo>
                    <a:pt x="2136269" y="91475"/>
                  </a:lnTo>
                  <a:lnTo>
                    <a:pt x="2181522" y="107227"/>
                  </a:lnTo>
                  <a:lnTo>
                    <a:pt x="2226425" y="124230"/>
                  </a:lnTo>
                  <a:lnTo>
                    <a:pt x="2270952" y="142483"/>
                  </a:lnTo>
                  <a:lnTo>
                    <a:pt x="2257891" y="185114"/>
                  </a:lnTo>
                  <a:lnTo>
                    <a:pt x="2240475" y="225679"/>
                  </a:lnTo>
                  <a:lnTo>
                    <a:pt x="2218271" y="263705"/>
                  </a:lnTo>
                  <a:lnTo>
                    <a:pt x="2190842" y="298722"/>
                  </a:lnTo>
                  <a:lnTo>
                    <a:pt x="2157753" y="330259"/>
                  </a:lnTo>
                  <a:lnTo>
                    <a:pt x="2118568" y="357843"/>
                  </a:lnTo>
                  <a:lnTo>
                    <a:pt x="2072853" y="381005"/>
                  </a:lnTo>
                  <a:lnTo>
                    <a:pt x="2020172" y="399272"/>
                  </a:lnTo>
                  <a:lnTo>
                    <a:pt x="1969401" y="411206"/>
                  </a:lnTo>
                  <a:lnTo>
                    <a:pt x="1919927" y="419416"/>
                  </a:lnTo>
                  <a:lnTo>
                    <a:pt x="1871721" y="424273"/>
                  </a:lnTo>
                  <a:lnTo>
                    <a:pt x="1824755" y="426152"/>
                  </a:lnTo>
                  <a:lnTo>
                    <a:pt x="1779001" y="425428"/>
                  </a:lnTo>
                  <a:lnTo>
                    <a:pt x="1734431" y="422473"/>
                  </a:lnTo>
                  <a:lnTo>
                    <a:pt x="1691016" y="417663"/>
                  </a:lnTo>
                  <a:lnTo>
                    <a:pt x="1648727" y="411370"/>
                  </a:lnTo>
                  <a:lnTo>
                    <a:pt x="1607537" y="403970"/>
                  </a:lnTo>
                  <a:lnTo>
                    <a:pt x="1567418" y="395835"/>
                  </a:lnTo>
                  <a:lnTo>
                    <a:pt x="1453197" y="370765"/>
                  </a:lnTo>
                  <a:lnTo>
                    <a:pt x="1417076" y="363432"/>
                  </a:lnTo>
                  <a:lnTo>
                    <a:pt x="1381883" y="357235"/>
                  </a:lnTo>
                  <a:lnTo>
                    <a:pt x="1347590" y="352548"/>
                  </a:lnTo>
                  <a:lnTo>
                    <a:pt x="1314169" y="349744"/>
                  </a:lnTo>
                  <a:lnTo>
                    <a:pt x="1281592" y="349197"/>
                  </a:lnTo>
                  <a:lnTo>
                    <a:pt x="1249831" y="351282"/>
                  </a:lnTo>
                  <a:lnTo>
                    <a:pt x="1188641" y="364841"/>
                  </a:lnTo>
                  <a:lnTo>
                    <a:pt x="1130372" y="393411"/>
                  </a:lnTo>
                  <a:lnTo>
                    <a:pt x="1074800" y="439986"/>
                  </a:lnTo>
                  <a:lnTo>
                    <a:pt x="1047953" y="470960"/>
                  </a:lnTo>
                  <a:lnTo>
                    <a:pt x="1021696" y="507556"/>
                  </a:lnTo>
                  <a:lnTo>
                    <a:pt x="985262" y="561990"/>
                  </a:lnTo>
                  <a:lnTo>
                    <a:pt x="950105" y="613391"/>
                  </a:lnTo>
                  <a:lnTo>
                    <a:pt x="915984" y="661710"/>
                  </a:lnTo>
                  <a:lnTo>
                    <a:pt x="882658" y="706896"/>
                  </a:lnTo>
                  <a:lnTo>
                    <a:pt x="849886" y="748899"/>
                  </a:lnTo>
                  <a:lnTo>
                    <a:pt x="817427" y="787670"/>
                  </a:lnTo>
                  <a:lnTo>
                    <a:pt x="785039" y="823157"/>
                  </a:lnTo>
                  <a:lnTo>
                    <a:pt x="752483" y="855312"/>
                  </a:lnTo>
                  <a:lnTo>
                    <a:pt x="719515" y="884084"/>
                  </a:lnTo>
                  <a:lnTo>
                    <a:pt x="685897" y="909423"/>
                  </a:lnTo>
                  <a:lnTo>
                    <a:pt x="651386" y="931279"/>
                  </a:lnTo>
                  <a:lnTo>
                    <a:pt x="615742" y="949601"/>
                  </a:lnTo>
                  <a:lnTo>
                    <a:pt x="578723" y="964341"/>
                  </a:lnTo>
                  <a:lnTo>
                    <a:pt x="540089" y="975447"/>
                  </a:lnTo>
                  <a:lnTo>
                    <a:pt x="499598" y="982869"/>
                  </a:lnTo>
                  <a:lnTo>
                    <a:pt x="457010" y="986559"/>
                  </a:lnTo>
                  <a:close/>
                </a:path>
              </a:pathLst>
            </a:custGeom>
            <a:solidFill>
              <a:srgbClr val="99FFFF">
                <a:alpha val="10038"/>
              </a:srgbClr>
            </a:solidFill>
          </p:spPr>
          <p:txBody>
            <a:bodyPr wrap="square" lIns="0" tIns="0" rIns="0" bIns="0" rtlCol="0"/>
            <a:lstStyle/>
            <a:p>
              <a:endParaRPr/>
            </a:p>
          </p:txBody>
        </p:sp>
        <p:pic>
          <p:nvPicPr>
            <p:cNvPr id="50" name="object 7">
              <a:extLst>
                <a:ext uri="{FF2B5EF4-FFF2-40B4-BE49-F238E27FC236}">
                  <a16:creationId xmlns:a16="http://schemas.microsoft.com/office/drawing/2014/main" id="{81B3B449-BBCF-939C-B086-17EFE034CB08}"/>
                </a:ext>
              </a:extLst>
            </p:cNvPr>
            <p:cNvPicPr/>
            <p:nvPr/>
          </p:nvPicPr>
          <p:blipFill>
            <a:blip r:embed="rId12" cstate="print"/>
            <a:stretch>
              <a:fillRect/>
            </a:stretch>
          </p:blipFill>
          <p:spPr>
            <a:xfrm>
              <a:off x="0" y="5095388"/>
              <a:ext cx="3618669" cy="3749385"/>
            </a:xfrm>
            <a:prstGeom prst="rect">
              <a:avLst/>
            </a:prstGeom>
          </p:spPr>
        </p:pic>
        <p:pic>
          <p:nvPicPr>
            <p:cNvPr id="51" name="object 8">
              <a:extLst>
                <a:ext uri="{FF2B5EF4-FFF2-40B4-BE49-F238E27FC236}">
                  <a16:creationId xmlns:a16="http://schemas.microsoft.com/office/drawing/2014/main" id="{6FFCCCC8-0C23-8C80-D24F-2BE94CE5AFB2}"/>
                </a:ext>
              </a:extLst>
            </p:cNvPr>
            <p:cNvPicPr/>
            <p:nvPr/>
          </p:nvPicPr>
          <p:blipFill>
            <a:blip r:embed="rId13" cstate="print"/>
            <a:stretch>
              <a:fillRect/>
            </a:stretch>
          </p:blipFill>
          <p:spPr>
            <a:xfrm>
              <a:off x="132088" y="5358393"/>
              <a:ext cx="3223039" cy="3223204"/>
            </a:xfrm>
            <a:prstGeom prst="rect">
              <a:avLst/>
            </a:prstGeom>
          </p:spPr>
        </p:pic>
        <p:pic>
          <p:nvPicPr>
            <p:cNvPr id="52" name="object 9">
              <a:extLst>
                <a:ext uri="{FF2B5EF4-FFF2-40B4-BE49-F238E27FC236}">
                  <a16:creationId xmlns:a16="http://schemas.microsoft.com/office/drawing/2014/main" id="{876DA8F5-0F7E-BCC3-B691-9B3A7C171787}"/>
                </a:ext>
              </a:extLst>
            </p:cNvPr>
            <p:cNvPicPr/>
            <p:nvPr/>
          </p:nvPicPr>
          <p:blipFill>
            <a:blip r:embed="rId14" cstate="print"/>
            <a:stretch>
              <a:fillRect/>
            </a:stretch>
          </p:blipFill>
          <p:spPr>
            <a:xfrm>
              <a:off x="291538" y="5517721"/>
              <a:ext cx="2906557" cy="2904114"/>
            </a:xfrm>
            <a:prstGeom prst="rect">
              <a:avLst/>
            </a:prstGeom>
          </p:spPr>
        </p:pic>
        <p:pic>
          <p:nvPicPr>
            <p:cNvPr id="53" name="object 10">
              <a:extLst>
                <a:ext uri="{FF2B5EF4-FFF2-40B4-BE49-F238E27FC236}">
                  <a16:creationId xmlns:a16="http://schemas.microsoft.com/office/drawing/2014/main" id="{A6EFBEE3-5ECA-59D7-EA38-7FFEAF0A63FD}"/>
                </a:ext>
              </a:extLst>
            </p:cNvPr>
            <p:cNvPicPr/>
            <p:nvPr/>
          </p:nvPicPr>
          <p:blipFill>
            <a:blip r:embed="rId15" cstate="print"/>
            <a:stretch>
              <a:fillRect/>
            </a:stretch>
          </p:blipFill>
          <p:spPr>
            <a:xfrm>
              <a:off x="3785134" y="6526028"/>
              <a:ext cx="378346" cy="377078"/>
            </a:xfrm>
            <a:prstGeom prst="rect">
              <a:avLst/>
            </a:prstGeom>
          </p:spPr>
        </p:pic>
        <p:pic>
          <p:nvPicPr>
            <p:cNvPr id="54" name="object 11">
              <a:extLst>
                <a:ext uri="{FF2B5EF4-FFF2-40B4-BE49-F238E27FC236}">
                  <a16:creationId xmlns:a16="http://schemas.microsoft.com/office/drawing/2014/main" id="{9962554C-82BE-556C-289C-CCFBF7B74F2C}"/>
                </a:ext>
              </a:extLst>
            </p:cNvPr>
            <p:cNvPicPr/>
            <p:nvPr/>
          </p:nvPicPr>
          <p:blipFill>
            <a:blip r:embed="rId16" cstate="print"/>
            <a:stretch>
              <a:fillRect/>
            </a:stretch>
          </p:blipFill>
          <p:spPr>
            <a:xfrm>
              <a:off x="3415659" y="6137645"/>
              <a:ext cx="131493" cy="130890"/>
            </a:xfrm>
            <a:prstGeom prst="rect">
              <a:avLst/>
            </a:prstGeom>
          </p:spPr>
        </p:pic>
        <p:pic>
          <p:nvPicPr>
            <p:cNvPr id="55" name="object 12">
              <a:extLst>
                <a:ext uri="{FF2B5EF4-FFF2-40B4-BE49-F238E27FC236}">
                  <a16:creationId xmlns:a16="http://schemas.microsoft.com/office/drawing/2014/main" id="{E2FBE188-6666-5DBA-7482-BE59F148CC26}"/>
                </a:ext>
              </a:extLst>
            </p:cNvPr>
            <p:cNvPicPr/>
            <p:nvPr/>
          </p:nvPicPr>
          <p:blipFill>
            <a:blip r:embed="rId17" cstate="print"/>
            <a:stretch>
              <a:fillRect/>
            </a:stretch>
          </p:blipFill>
          <p:spPr>
            <a:xfrm>
              <a:off x="0" y="7478782"/>
              <a:ext cx="133109" cy="261272"/>
            </a:xfrm>
            <a:prstGeom prst="rect">
              <a:avLst/>
            </a:prstGeom>
          </p:spPr>
        </p:pic>
        <p:pic>
          <p:nvPicPr>
            <p:cNvPr id="56" name="object 13">
              <a:extLst>
                <a:ext uri="{FF2B5EF4-FFF2-40B4-BE49-F238E27FC236}">
                  <a16:creationId xmlns:a16="http://schemas.microsoft.com/office/drawing/2014/main" id="{B95840EB-6EB0-F21B-1A01-C69E9C31BEF9}"/>
                </a:ext>
              </a:extLst>
            </p:cNvPr>
            <p:cNvPicPr/>
            <p:nvPr/>
          </p:nvPicPr>
          <p:blipFill>
            <a:blip r:embed="rId18" cstate="print"/>
            <a:stretch>
              <a:fillRect/>
            </a:stretch>
          </p:blipFill>
          <p:spPr>
            <a:xfrm>
              <a:off x="391019" y="5616086"/>
              <a:ext cx="2707506" cy="2706218"/>
            </a:xfrm>
            <a:prstGeom prst="rect">
              <a:avLst/>
            </a:prstGeom>
          </p:spPr>
        </p:pic>
        <p:pic>
          <p:nvPicPr>
            <p:cNvPr id="57" name="object 14">
              <a:extLst>
                <a:ext uri="{FF2B5EF4-FFF2-40B4-BE49-F238E27FC236}">
                  <a16:creationId xmlns:a16="http://schemas.microsoft.com/office/drawing/2014/main" id="{F0B380B6-E5F0-E360-5A8F-074F83C4A625}"/>
                </a:ext>
              </a:extLst>
            </p:cNvPr>
            <p:cNvPicPr/>
            <p:nvPr/>
          </p:nvPicPr>
          <p:blipFill>
            <a:blip r:embed="rId19" cstate="print"/>
            <a:stretch>
              <a:fillRect/>
            </a:stretch>
          </p:blipFill>
          <p:spPr>
            <a:xfrm>
              <a:off x="391165" y="6569950"/>
              <a:ext cx="2707504" cy="1752354"/>
            </a:xfrm>
            <a:prstGeom prst="rect">
              <a:avLst/>
            </a:prstGeom>
          </p:spPr>
        </p:pic>
        <p:pic>
          <p:nvPicPr>
            <p:cNvPr id="58" name="object 15">
              <a:extLst>
                <a:ext uri="{FF2B5EF4-FFF2-40B4-BE49-F238E27FC236}">
                  <a16:creationId xmlns:a16="http://schemas.microsoft.com/office/drawing/2014/main" id="{B5472E90-402A-D5B0-9EE1-A00EADC95499}"/>
                </a:ext>
              </a:extLst>
            </p:cNvPr>
            <p:cNvPicPr/>
            <p:nvPr/>
          </p:nvPicPr>
          <p:blipFill>
            <a:blip r:embed="rId20" cstate="print"/>
            <a:stretch>
              <a:fillRect/>
            </a:stretch>
          </p:blipFill>
          <p:spPr>
            <a:xfrm>
              <a:off x="390491" y="6762674"/>
              <a:ext cx="2705879" cy="1560516"/>
            </a:xfrm>
            <a:prstGeom prst="rect">
              <a:avLst/>
            </a:prstGeom>
          </p:spPr>
        </p:pic>
        <p:pic>
          <p:nvPicPr>
            <p:cNvPr id="59" name="object 16">
              <a:extLst>
                <a:ext uri="{FF2B5EF4-FFF2-40B4-BE49-F238E27FC236}">
                  <a16:creationId xmlns:a16="http://schemas.microsoft.com/office/drawing/2014/main" id="{FF25634F-4CFD-414B-C9ED-4092A3A7B675}"/>
                </a:ext>
              </a:extLst>
            </p:cNvPr>
            <p:cNvPicPr/>
            <p:nvPr/>
          </p:nvPicPr>
          <p:blipFill>
            <a:blip r:embed="rId21" cstate="print"/>
            <a:stretch>
              <a:fillRect/>
            </a:stretch>
          </p:blipFill>
          <p:spPr>
            <a:xfrm>
              <a:off x="400596" y="7133843"/>
              <a:ext cx="2683803" cy="1188073"/>
            </a:xfrm>
            <a:prstGeom prst="rect">
              <a:avLst/>
            </a:prstGeom>
          </p:spPr>
        </p:pic>
        <p:sp>
          <p:nvSpPr>
            <p:cNvPr id="60" name="object 17">
              <a:extLst>
                <a:ext uri="{FF2B5EF4-FFF2-40B4-BE49-F238E27FC236}">
                  <a16:creationId xmlns:a16="http://schemas.microsoft.com/office/drawing/2014/main" id="{C055409B-9444-8D4C-8357-7ADE3A44E125}"/>
                </a:ext>
              </a:extLst>
            </p:cNvPr>
            <p:cNvSpPr/>
            <p:nvPr/>
          </p:nvSpPr>
          <p:spPr>
            <a:xfrm>
              <a:off x="468005" y="5688686"/>
              <a:ext cx="2339340" cy="1973580"/>
            </a:xfrm>
            <a:custGeom>
              <a:avLst/>
              <a:gdLst/>
              <a:ahLst/>
              <a:cxnLst/>
              <a:rect l="l" t="t" r="r" b="b"/>
              <a:pathLst>
                <a:path w="2339340" h="1973579">
                  <a:moveTo>
                    <a:pt x="228334" y="1973570"/>
                  </a:moveTo>
                  <a:lnTo>
                    <a:pt x="186159" y="1909759"/>
                  </a:lnTo>
                  <a:lnTo>
                    <a:pt x="166351" y="1876222"/>
                  </a:lnTo>
                  <a:lnTo>
                    <a:pt x="147349" y="1841755"/>
                  </a:lnTo>
                  <a:lnTo>
                    <a:pt x="125556" y="1798978"/>
                  </a:lnTo>
                  <a:lnTo>
                    <a:pt x="105556" y="1755761"/>
                  </a:lnTo>
                  <a:lnTo>
                    <a:pt x="87334" y="1712148"/>
                  </a:lnTo>
                  <a:lnTo>
                    <a:pt x="70878" y="1668183"/>
                  </a:lnTo>
                  <a:lnTo>
                    <a:pt x="56174" y="1623910"/>
                  </a:lnTo>
                  <a:lnTo>
                    <a:pt x="43208" y="1579372"/>
                  </a:lnTo>
                  <a:lnTo>
                    <a:pt x="31967" y="1534614"/>
                  </a:lnTo>
                  <a:lnTo>
                    <a:pt x="22438" y="1489680"/>
                  </a:lnTo>
                  <a:lnTo>
                    <a:pt x="14607" y="1444614"/>
                  </a:lnTo>
                  <a:lnTo>
                    <a:pt x="8461" y="1399460"/>
                  </a:lnTo>
                  <a:lnTo>
                    <a:pt x="3987" y="1354262"/>
                  </a:lnTo>
                  <a:lnTo>
                    <a:pt x="1171" y="1309064"/>
                  </a:lnTo>
                  <a:lnTo>
                    <a:pt x="0" y="1263910"/>
                  </a:lnTo>
                  <a:lnTo>
                    <a:pt x="459" y="1218843"/>
                  </a:lnTo>
                  <a:lnTo>
                    <a:pt x="2537" y="1173909"/>
                  </a:lnTo>
                  <a:lnTo>
                    <a:pt x="6219" y="1129151"/>
                  </a:lnTo>
                  <a:lnTo>
                    <a:pt x="11492" y="1084612"/>
                  </a:lnTo>
                  <a:lnTo>
                    <a:pt x="18343" y="1040338"/>
                  </a:lnTo>
                  <a:lnTo>
                    <a:pt x="26759" y="996372"/>
                  </a:lnTo>
                  <a:lnTo>
                    <a:pt x="36725" y="952758"/>
                  </a:lnTo>
                  <a:lnTo>
                    <a:pt x="48228" y="909539"/>
                  </a:lnTo>
                  <a:lnTo>
                    <a:pt x="61256" y="866761"/>
                  </a:lnTo>
                  <a:lnTo>
                    <a:pt x="75794" y="824467"/>
                  </a:lnTo>
                  <a:lnTo>
                    <a:pt x="91829" y="782702"/>
                  </a:lnTo>
                  <a:lnTo>
                    <a:pt x="109349" y="741508"/>
                  </a:lnTo>
                  <a:lnTo>
                    <a:pt x="128339" y="700930"/>
                  </a:lnTo>
                  <a:lnTo>
                    <a:pt x="148785" y="661013"/>
                  </a:lnTo>
                  <a:lnTo>
                    <a:pt x="170676" y="621800"/>
                  </a:lnTo>
                  <a:lnTo>
                    <a:pt x="193996" y="583335"/>
                  </a:lnTo>
                  <a:lnTo>
                    <a:pt x="218734" y="545662"/>
                  </a:lnTo>
                  <a:lnTo>
                    <a:pt x="244875" y="508825"/>
                  </a:lnTo>
                  <a:lnTo>
                    <a:pt x="272406" y="472869"/>
                  </a:lnTo>
                  <a:lnTo>
                    <a:pt x="301313" y="437837"/>
                  </a:lnTo>
                  <a:lnTo>
                    <a:pt x="331584" y="403773"/>
                  </a:lnTo>
                  <a:lnTo>
                    <a:pt x="363205" y="370721"/>
                  </a:lnTo>
                  <a:lnTo>
                    <a:pt x="396161" y="338726"/>
                  </a:lnTo>
                  <a:lnTo>
                    <a:pt x="430441" y="307831"/>
                  </a:lnTo>
                  <a:lnTo>
                    <a:pt x="466031" y="278081"/>
                  </a:lnTo>
                  <a:lnTo>
                    <a:pt x="502917" y="249518"/>
                  </a:lnTo>
                  <a:lnTo>
                    <a:pt x="541085" y="222189"/>
                  </a:lnTo>
                  <a:lnTo>
                    <a:pt x="580523" y="196135"/>
                  </a:lnTo>
                  <a:lnTo>
                    <a:pt x="621217" y="171402"/>
                  </a:lnTo>
                  <a:lnTo>
                    <a:pt x="663153" y="148033"/>
                  </a:lnTo>
                  <a:lnTo>
                    <a:pt x="706152" y="126083"/>
                  </a:lnTo>
                  <a:lnTo>
                    <a:pt x="749593" y="105943"/>
                  </a:lnTo>
                  <a:lnTo>
                    <a:pt x="793431" y="87599"/>
                  </a:lnTo>
                  <a:lnTo>
                    <a:pt x="837623" y="71039"/>
                  </a:lnTo>
                  <a:lnTo>
                    <a:pt x="882123" y="56248"/>
                  </a:lnTo>
                  <a:lnTo>
                    <a:pt x="926887" y="43213"/>
                  </a:lnTo>
                  <a:lnTo>
                    <a:pt x="971871" y="31921"/>
                  </a:lnTo>
                  <a:lnTo>
                    <a:pt x="1017029" y="22357"/>
                  </a:lnTo>
                  <a:lnTo>
                    <a:pt x="1062319" y="14509"/>
                  </a:lnTo>
                  <a:lnTo>
                    <a:pt x="1107695" y="8363"/>
                  </a:lnTo>
                  <a:lnTo>
                    <a:pt x="1153112" y="3905"/>
                  </a:lnTo>
                  <a:lnTo>
                    <a:pt x="1198527" y="1122"/>
                  </a:lnTo>
                  <a:lnTo>
                    <a:pt x="1243894" y="0"/>
                  </a:lnTo>
                  <a:lnTo>
                    <a:pt x="1289170" y="525"/>
                  </a:lnTo>
                  <a:lnTo>
                    <a:pt x="1334309" y="2685"/>
                  </a:lnTo>
                  <a:lnTo>
                    <a:pt x="1379268" y="6465"/>
                  </a:lnTo>
                  <a:lnTo>
                    <a:pt x="1424002" y="11852"/>
                  </a:lnTo>
                  <a:lnTo>
                    <a:pt x="1468467" y="18833"/>
                  </a:lnTo>
                  <a:lnTo>
                    <a:pt x="1512617" y="27394"/>
                  </a:lnTo>
                  <a:lnTo>
                    <a:pt x="1556408" y="37521"/>
                  </a:lnTo>
                  <a:lnTo>
                    <a:pt x="1599797" y="49201"/>
                  </a:lnTo>
                  <a:lnTo>
                    <a:pt x="1642738" y="62420"/>
                  </a:lnTo>
                  <a:lnTo>
                    <a:pt x="1685188" y="77165"/>
                  </a:lnTo>
                  <a:lnTo>
                    <a:pt x="1727101" y="93423"/>
                  </a:lnTo>
                  <a:lnTo>
                    <a:pt x="1768433" y="111179"/>
                  </a:lnTo>
                  <a:lnTo>
                    <a:pt x="1809139" y="130420"/>
                  </a:lnTo>
                  <a:lnTo>
                    <a:pt x="1849176" y="151132"/>
                  </a:lnTo>
                  <a:lnTo>
                    <a:pt x="1888498" y="173303"/>
                  </a:lnTo>
                  <a:lnTo>
                    <a:pt x="1927062" y="196918"/>
                  </a:lnTo>
                  <a:lnTo>
                    <a:pt x="1964823" y="221964"/>
                  </a:lnTo>
                  <a:lnTo>
                    <a:pt x="2001735" y="248428"/>
                  </a:lnTo>
                  <a:lnTo>
                    <a:pt x="2037756" y="276295"/>
                  </a:lnTo>
                  <a:lnTo>
                    <a:pt x="2072840" y="305553"/>
                  </a:lnTo>
                  <a:lnTo>
                    <a:pt x="2106943" y="336188"/>
                  </a:lnTo>
                  <a:lnTo>
                    <a:pt x="2140020" y="368185"/>
                  </a:lnTo>
                  <a:lnTo>
                    <a:pt x="2172027" y="401533"/>
                  </a:lnTo>
                  <a:lnTo>
                    <a:pt x="2202920" y="436217"/>
                  </a:lnTo>
                  <a:lnTo>
                    <a:pt x="2232653" y="472223"/>
                  </a:lnTo>
                  <a:lnTo>
                    <a:pt x="2261183" y="509538"/>
                  </a:lnTo>
                  <a:lnTo>
                    <a:pt x="2288465" y="548149"/>
                  </a:lnTo>
                  <a:lnTo>
                    <a:pt x="2314455" y="588042"/>
                  </a:lnTo>
                  <a:lnTo>
                    <a:pt x="2339108" y="629203"/>
                  </a:lnTo>
                  <a:lnTo>
                    <a:pt x="2310885" y="590641"/>
                  </a:lnTo>
                  <a:lnTo>
                    <a:pt x="2281394" y="553417"/>
                  </a:lnTo>
                  <a:lnTo>
                    <a:pt x="2250681" y="517543"/>
                  </a:lnTo>
                  <a:lnTo>
                    <a:pt x="2218794" y="483036"/>
                  </a:lnTo>
                  <a:lnTo>
                    <a:pt x="2185780" y="449908"/>
                  </a:lnTo>
                  <a:lnTo>
                    <a:pt x="2151684" y="418173"/>
                  </a:lnTo>
                  <a:lnTo>
                    <a:pt x="2116553" y="387847"/>
                  </a:lnTo>
                  <a:lnTo>
                    <a:pt x="2080434" y="358942"/>
                  </a:lnTo>
                  <a:lnTo>
                    <a:pt x="2043375" y="331474"/>
                  </a:lnTo>
                  <a:lnTo>
                    <a:pt x="2005420" y="305455"/>
                  </a:lnTo>
                  <a:lnTo>
                    <a:pt x="1966618" y="280900"/>
                  </a:lnTo>
                  <a:lnTo>
                    <a:pt x="1927015" y="257824"/>
                  </a:lnTo>
                  <a:lnTo>
                    <a:pt x="1886658" y="236240"/>
                  </a:lnTo>
                  <a:lnTo>
                    <a:pt x="1845593" y="216162"/>
                  </a:lnTo>
                  <a:lnTo>
                    <a:pt x="1803866" y="197605"/>
                  </a:lnTo>
                  <a:lnTo>
                    <a:pt x="1761526" y="180582"/>
                  </a:lnTo>
                  <a:lnTo>
                    <a:pt x="1718618" y="165107"/>
                  </a:lnTo>
                  <a:lnTo>
                    <a:pt x="1675188" y="151196"/>
                  </a:lnTo>
                  <a:lnTo>
                    <a:pt x="1631285" y="138861"/>
                  </a:lnTo>
                  <a:lnTo>
                    <a:pt x="1586954" y="128117"/>
                  </a:lnTo>
                  <a:lnTo>
                    <a:pt x="1542242" y="118977"/>
                  </a:lnTo>
                  <a:lnTo>
                    <a:pt x="1497196" y="111457"/>
                  </a:lnTo>
                  <a:lnTo>
                    <a:pt x="1451862" y="105570"/>
                  </a:lnTo>
                  <a:lnTo>
                    <a:pt x="1406288" y="101330"/>
                  </a:lnTo>
                  <a:lnTo>
                    <a:pt x="1360520" y="98751"/>
                  </a:lnTo>
                  <a:lnTo>
                    <a:pt x="1314604" y="97847"/>
                  </a:lnTo>
                  <a:lnTo>
                    <a:pt x="1268587" y="98633"/>
                  </a:lnTo>
                  <a:lnTo>
                    <a:pt x="1222516" y="101122"/>
                  </a:lnTo>
                  <a:lnTo>
                    <a:pt x="1176438" y="105329"/>
                  </a:lnTo>
                  <a:lnTo>
                    <a:pt x="1130400" y="111267"/>
                  </a:lnTo>
                  <a:lnTo>
                    <a:pt x="1084447" y="118951"/>
                  </a:lnTo>
                  <a:lnTo>
                    <a:pt x="1038627" y="128395"/>
                  </a:lnTo>
                  <a:lnTo>
                    <a:pt x="992987" y="139613"/>
                  </a:lnTo>
                  <a:lnTo>
                    <a:pt x="947572" y="152618"/>
                  </a:lnTo>
                  <a:lnTo>
                    <a:pt x="902431" y="167425"/>
                  </a:lnTo>
                  <a:lnTo>
                    <a:pt x="857609" y="184049"/>
                  </a:lnTo>
                  <a:lnTo>
                    <a:pt x="813153" y="202503"/>
                  </a:lnTo>
                  <a:lnTo>
                    <a:pt x="769110" y="222801"/>
                  </a:lnTo>
                  <a:lnTo>
                    <a:pt x="725526" y="244957"/>
                  </a:lnTo>
                  <a:lnTo>
                    <a:pt x="683503" y="268299"/>
                  </a:lnTo>
                  <a:lnTo>
                    <a:pt x="642727" y="293007"/>
                  </a:lnTo>
                  <a:lnTo>
                    <a:pt x="603210" y="319037"/>
                  </a:lnTo>
                  <a:lnTo>
                    <a:pt x="564967" y="346344"/>
                  </a:lnTo>
                  <a:lnTo>
                    <a:pt x="528011" y="374885"/>
                  </a:lnTo>
                  <a:lnTo>
                    <a:pt x="492356" y="404615"/>
                  </a:lnTo>
                  <a:lnTo>
                    <a:pt x="458014" y="435491"/>
                  </a:lnTo>
                  <a:lnTo>
                    <a:pt x="424999" y="467469"/>
                  </a:lnTo>
                  <a:lnTo>
                    <a:pt x="393324" y="500504"/>
                  </a:lnTo>
                  <a:lnTo>
                    <a:pt x="363004" y="534553"/>
                  </a:lnTo>
                  <a:lnTo>
                    <a:pt x="334051" y="569571"/>
                  </a:lnTo>
                  <a:lnTo>
                    <a:pt x="306479" y="605515"/>
                  </a:lnTo>
                  <a:lnTo>
                    <a:pt x="280301" y="642340"/>
                  </a:lnTo>
                  <a:lnTo>
                    <a:pt x="255530" y="680003"/>
                  </a:lnTo>
                  <a:lnTo>
                    <a:pt x="232181" y="718459"/>
                  </a:lnTo>
                  <a:lnTo>
                    <a:pt x="210265" y="757665"/>
                  </a:lnTo>
                  <a:lnTo>
                    <a:pt x="189798" y="797576"/>
                  </a:lnTo>
                  <a:lnTo>
                    <a:pt x="170792" y="838148"/>
                  </a:lnTo>
                  <a:lnTo>
                    <a:pt x="153260" y="879338"/>
                  </a:lnTo>
                  <a:lnTo>
                    <a:pt x="137216" y="921101"/>
                  </a:lnTo>
                  <a:lnTo>
                    <a:pt x="122674" y="963394"/>
                  </a:lnTo>
                  <a:lnTo>
                    <a:pt x="109646" y="1006172"/>
                  </a:lnTo>
                  <a:lnTo>
                    <a:pt x="98147" y="1049392"/>
                  </a:lnTo>
                  <a:lnTo>
                    <a:pt x="88189" y="1093008"/>
                  </a:lnTo>
                  <a:lnTo>
                    <a:pt x="79786" y="1136978"/>
                  </a:lnTo>
                  <a:lnTo>
                    <a:pt x="72952" y="1181258"/>
                  </a:lnTo>
                  <a:lnTo>
                    <a:pt x="67699" y="1225802"/>
                  </a:lnTo>
                  <a:lnTo>
                    <a:pt x="64042" y="1270568"/>
                  </a:lnTo>
                  <a:lnTo>
                    <a:pt x="61993" y="1315511"/>
                  </a:lnTo>
                  <a:lnTo>
                    <a:pt x="61566" y="1360588"/>
                  </a:lnTo>
                  <a:lnTo>
                    <a:pt x="62775" y="1405753"/>
                  </a:lnTo>
                  <a:lnTo>
                    <a:pt x="65633" y="1450964"/>
                  </a:lnTo>
                  <a:lnTo>
                    <a:pt x="70152" y="1496176"/>
                  </a:lnTo>
                  <a:lnTo>
                    <a:pt x="76348" y="1541345"/>
                  </a:lnTo>
                  <a:lnTo>
                    <a:pt x="84232" y="1586428"/>
                  </a:lnTo>
                  <a:lnTo>
                    <a:pt x="93819" y="1631379"/>
                  </a:lnTo>
                  <a:lnTo>
                    <a:pt x="105122" y="1676156"/>
                  </a:lnTo>
                  <a:lnTo>
                    <a:pt x="118154" y="1720713"/>
                  </a:lnTo>
                  <a:lnTo>
                    <a:pt x="132929" y="1765008"/>
                  </a:lnTo>
                  <a:lnTo>
                    <a:pt x="149459" y="1808996"/>
                  </a:lnTo>
                  <a:lnTo>
                    <a:pt x="167760" y="1852633"/>
                  </a:lnTo>
                  <a:lnTo>
                    <a:pt x="187843" y="1895875"/>
                  </a:lnTo>
                  <a:lnTo>
                    <a:pt x="209722" y="1938679"/>
                  </a:lnTo>
                  <a:lnTo>
                    <a:pt x="228334" y="1973570"/>
                  </a:lnTo>
                  <a:close/>
                </a:path>
              </a:pathLst>
            </a:custGeom>
            <a:solidFill>
              <a:srgbClr val="FF99FF">
                <a:alpha val="25187"/>
              </a:srgbClr>
            </a:solidFill>
          </p:spPr>
          <p:txBody>
            <a:bodyPr wrap="square" lIns="0" tIns="0" rIns="0" bIns="0" rtlCol="0"/>
            <a:lstStyle/>
            <a:p>
              <a:endParaRPr/>
            </a:p>
          </p:txBody>
        </p:sp>
        <p:sp>
          <p:nvSpPr>
            <p:cNvPr id="61" name="object 18">
              <a:extLst>
                <a:ext uri="{FF2B5EF4-FFF2-40B4-BE49-F238E27FC236}">
                  <a16:creationId xmlns:a16="http://schemas.microsoft.com/office/drawing/2014/main" id="{A541F601-08C7-641D-28D5-0FAE926688AD}"/>
                </a:ext>
              </a:extLst>
            </p:cNvPr>
            <p:cNvSpPr/>
            <p:nvPr/>
          </p:nvSpPr>
          <p:spPr>
            <a:xfrm>
              <a:off x="1566931" y="6389982"/>
              <a:ext cx="1530985" cy="1932305"/>
            </a:xfrm>
            <a:custGeom>
              <a:avLst/>
              <a:gdLst/>
              <a:ahLst/>
              <a:cxnLst/>
              <a:rect l="l" t="t" r="r" b="b"/>
              <a:pathLst>
                <a:path w="1530985" h="1932304">
                  <a:moveTo>
                    <a:pt x="0" y="1920089"/>
                  </a:moveTo>
                  <a:lnTo>
                    <a:pt x="33644" y="1879760"/>
                  </a:lnTo>
                  <a:lnTo>
                    <a:pt x="62116" y="1834985"/>
                  </a:lnTo>
                  <a:lnTo>
                    <a:pt x="86537" y="1786368"/>
                  </a:lnTo>
                  <a:lnTo>
                    <a:pt x="108030" y="1734510"/>
                  </a:lnTo>
                  <a:lnTo>
                    <a:pt x="119875" y="1711869"/>
                  </a:lnTo>
                  <a:lnTo>
                    <a:pt x="156108" y="1677448"/>
                  </a:lnTo>
                  <a:lnTo>
                    <a:pt x="205902" y="1654312"/>
                  </a:lnTo>
                  <a:lnTo>
                    <a:pt x="265458" y="1638627"/>
                  </a:lnTo>
                  <a:lnTo>
                    <a:pt x="364791" y="1620678"/>
                  </a:lnTo>
                  <a:lnTo>
                    <a:pt x="398670" y="1614265"/>
                  </a:lnTo>
                  <a:lnTo>
                    <a:pt x="464730" y="1597917"/>
                  </a:lnTo>
                  <a:lnTo>
                    <a:pt x="525365" y="1573677"/>
                  </a:lnTo>
                  <a:lnTo>
                    <a:pt x="576776" y="1537710"/>
                  </a:lnTo>
                  <a:lnTo>
                    <a:pt x="615165" y="1486180"/>
                  </a:lnTo>
                  <a:lnTo>
                    <a:pt x="636737" y="1415252"/>
                  </a:lnTo>
                  <a:lnTo>
                    <a:pt x="640029" y="1371315"/>
                  </a:lnTo>
                  <a:lnTo>
                    <a:pt x="637692" y="1321089"/>
                  </a:lnTo>
                  <a:lnTo>
                    <a:pt x="633814" y="1272045"/>
                  </a:lnTo>
                  <a:lnTo>
                    <a:pt x="631956" y="1223444"/>
                  </a:lnTo>
                  <a:lnTo>
                    <a:pt x="632130" y="1175346"/>
                  </a:lnTo>
                  <a:lnTo>
                    <a:pt x="634347" y="1127810"/>
                  </a:lnTo>
                  <a:lnTo>
                    <a:pt x="638621" y="1080896"/>
                  </a:lnTo>
                  <a:lnTo>
                    <a:pt x="644962" y="1034661"/>
                  </a:lnTo>
                  <a:lnTo>
                    <a:pt x="653382" y="989167"/>
                  </a:lnTo>
                  <a:lnTo>
                    <a:pt x="663894" y="944471"/>
                  </a:lnTo>
                  <a:lnTo>
                    <a:pt x="676509" y="900633"/>
                  </a:lnTo>
                  <a:lnTo>
                    <a:pt x="691240" y="857713"/>
                  </a:lnTo>
                  <a:lnTo>
                    <a:pt x="708098" y="815769"/>
                  </a:lnTo>
                  <a:lnTo>
                    <a:pt x="727095" y="774860"/>
                  </a:lnTo>
                  <a:lnTo>
                    <a:pt x="748243" y="735047"/>
                  </a:lnTo>
                  <a:lnTo>
                    <a:pt x="771554" y="696387"/>
                  </a:lnTo>
                  <a:lnTo>
                    <a:pt x="797039" y="658941"/>
                  </a:lnTo>
                  <a:lnTo>
                    <a:pt x="824712" y="622768"/>
                  </a:lnTo>
                  <a:lnTo>
                    <a:pt x="854583" y="587926"/>
                  </a:lnTo>
                  <a:lnTo>
                    <a:pt x="886665" y="554474"/>
                  </a:lnTo>
                  <a:lnTo>
                    <a:pt x="920969" y="522473"/>
                  </a:lnTo>
                  <a:lnTo>
                    <a:pt x="957508" y="491981"/>
                  </a:lnTo>
                  <a:lnTo>
                    <a:pt x="996292" y="463058"/>
                  </a:lnTo>
                  <a:lnTo>
                    <a:pt x="1037336" y="435762"/>
                  </a:lnTo>
                  <a:lnTo>
                    <a:pt x="1080649" y="410153"/>
                  </a:lnTo>
                  <a:lnTo>
                    <a:pt x="1126244" y="386290"/>
                  </a:lnTo>
                  <a:lnTo>
                    <a:pt x="1174133" y="364233"/>
                  </a:lnTo>
                  <a:lnTo>
                    <a:pt x="1237591" y="333174"/>
                  </a:lnTo>
                  <a:lnTo>
                    <a:pt x="1289549" y="300407"/>
                  </a:lnTo>
                  <a:lnTo>
                    <a:pt x="1330975" y="266364"/>
                  </a:lnTo>
                  <a:lnTo>
                    <a:pt x="1362836" y="231479"/>
                  </a:lnTo>
                  <a:lnTo>
                    <a:pt x="1386098" y="196183"/>
                  </a:lnTo>
                  <a:lnTo>
                    <a:pt x="1401727" y="160909"/>
                  </a:lnTo>
                  <a:lnTo>
                    <a:pt x="1413956" y="92156"/>
                  </a:lnTo>
                  <a:lnTo>
                    <a:pt x="1412488" y="59541"/>
                  </a:lnTo>
                  <a:lnTo>
                    <a:pt x="1407255" y="28679"/>
                  </a:lnTo>
                  <a:lnTo>
                    <a:pt x="1399223" y="0"/>
                  </a:lnTo>
                  <a:lnTo>
                    <a:pt x="1418994" y="43481"/>
                  </a:lnTo>
                  <a:lnTo>
                    <a:pt x="1437109" y="87320"/>
                  </a:lnTo>
                  <a:lnTo>
                    <a:pt x="1453580" y="131478"/>
                  </a:lnTo>
                  <a:lnTo>
                    <a:pt x="1468418" y="175918"/>
                  </a:lnTo>
                  <a:lnTo>
                    <a:pt x="1481635" y="220602"/>
                  </a:lnTo>
                  <a:lnTo>
                    <a:pt x="1493244" y="265492"/>
                  </a:lnTo>
                  <a:lnTo>
                    <a:pt x="1503255" y="310549"/>
                  </a:lnTo>
                  <a:lnTo>
                    <a:pt x="1511679" y="355737"/>
                  </a:lnTo>
                  <a:lnTo>
                    <a:pt x="1518530" y="401017"/>
                  </a:lnTo>
                  <a:lnTo>
                    <a:pt x="1523818" y="446351"/>
                  </a:lnTo>
                  <a:lnTo>
                    <a:pt x="1527554" y="491701"/>
                  </a:lnTo>
                  <a:lnTo>
                    <a:pt x="1529751" y="537031"/>
                  </a:lnTo>
                  <a:lnTo>
                    <a:pt x="1530421" y="582301"/>
                  </a:lnTo>
                  <a:lnTo>
                    <a:pt x="1529574" y="627473"/>
                  </a:lnTo>
                  <a:lnTo>
                    <a:pt x="1527223" y="672511"/>
                  </a:lnTo>
                  <a:lnTo>
                    <a:pt x="1523379" y="717376"/>
                  </a:lnTo>
                  <a:lnTo>
                    <a:pt x="1518053" y="762030"/>
                  </a:lnTo>
                  <a:lnTo>
                    <a:pt x="1511258" y="806435"/>
                  </a:lnTo>
                  <a:lnTo>
                    <a:pt x="1503004" y="850554"/>
                  </a:lnTo>
                  <a:lnTo>
                    <a:pt x="1493305" y="894349"/>
                  </a:lnTo>
                  <a:lnTo>
                    <a:pt x="1482170" y="937781"/>
                  </a:lnTo>
                  <a:lnTo>
                    <a:pt x="1469612" y="980813"/>
                  </a:lnTo>
                  <a:lnTo>
                    <a:pt x="1455643" y="1023407"/>
                  </a:lnTo>
                  <a:lnTo>
                    <a:pt x="1440274" y="1065525"/>
                  </a:lnTo>
                  <a:lnTo>
                    <a:pt x="1423516" y="1107129"/>
                  </a:lnTo>
                  <a:lnTo>
                    <a:pt x="1405382" y="1148182"/>
                  </a:lnTo>
                  <a:lnTo>
                    <a:pt x="1385882" y="1188645"/>
                  </a:lnTo>
                  <a:lnTo>
                    <a:pt x="1365030" y="1228481"/>
                  </a:lnTo>
                  <a:lnTo>
                    <a:pt x="1342835" y="1267651"/>
                  </a:lnTo>
                  <a:lnTo>
                    <a:pt x="1319310" y="1306119"/>
                  </a:lnTo>
                  <a:lnTo>
                    <a:pt x="1294467" y="1343845"/>
                  </a:lnTo>
                  <a:lnTo>
                    <a:pt x="1268317" y="1380792"/>
                  </a:lnTo>
                  <a:lnTo>
                    <a:pt x="1240871" y="1416923"/>
                  </a:lnTo>
                  <a:lnTo>
                    <a:pt x="1212142" y="1452199"/>
                  </a:lnTo>
                  <a:lnTo>
                    <a:pt x="1182141" y="1486582"/>
                  </a:lnTo>
                  <a:lnTo>
                    <a:pt x="1150879" y="1520035"/>
                  </a:lnTo>
                  <a:lnTo>
                    <a:pt x="1118369" y="1552520"/>
                  </a:lnTo>
                  <a:lnTo>
                    <a:pt x="1084621" y="1583999"/>
                  </a:lnTo>
                  <a:lnTo>
                    <a:pt x="1049648" y="1614433"/>
                  </a:lnTo>
                  <a:lnTo>
                    <a:pt x="1013461" y="1643786"/>
                  </a:lnTo>
                  <a:lnTo>
                    <a:pt x="976072" y="1672019"/>
                  </a:lnTo>
                  <a:lnTo>
                    <a:pt x="937492" y="1699094"/>
                  </a:lnTo>
                  <a:lnTo>
                    <a:pt x="897733" y="1724974"/>
                  </a:lnTo>
                  <a:lnTo>
                    <a:pt x="856806" y="1749620"/>
                  </a:lnTo>
                  <a:lnTo>
                    <a:pt x="814724" y="1772995"/>
                  </a:lnTo>
                  <a:lnTo>
                    <a:pt x="768710" y="1796410"/>
                  </a:lnTo>
                  <a:lnTo>
                    <a:pt x="722206" y="1817912"/>
                  </a:lnTo>
                  <a:lnTo>
                    <a:pt x="675262" y="1837514"/>
                  </a:lnTo>
                  <a:lnTo>
                    <a:pt x="627928" y="1855229"/>
                  </a:lnTo>
                  <a:lnTo>
                    <a:pt x="580255" y="1871073"/>
                  </a:lnTo>
                  <a:lnTo>
                    <a:pt x="532293" y="1885057"/>
                  </a:lnTo>
                  <a:lnTo>
                    <a:pt x="484092" y="1897196"/>
                  </a:lnTo>
                  <a:lnTo>
                    <a:pt x="435702" y="1907503"/>
                  </a:lnTo>
                  <a:lnTo>
                    <a:pt x="387174" y="1915993"/>
                  </a:lnTo>
                  <a:lnTo>
                    <a:pt x="338557" y="1922677"/>
                  </a:lnTo>
                  <a:lnTo>
                    <a:pt x="289903" y="1927571"/>
                  </a:lnTo>
                  <a:lnTo>
                    <a:pt x="241262" y="1930688"/>
                  </a:lnTo>
                  <a:lnTo>
                    <a:pt x="192683" y="1932041"/>
                  </a:lnTo>
                  <a:lnTo>
                    <a:pt x="144217" y="1931644"/>
                  </a:lnTo>
                  <a:lnTo>
                    <a:pt x="95914" y="1929511"/>
                  </a:lnTo>
                  <a:lnTo>
                    <a:pt x="47825" y="1925654"/>
                  </a:lnTo>
                  <a:lnTo>
                    <a:pt x="0" y="1920089"/>
                  </a:lnTo>
                  <a:close/>
                </a:path>
              </a:pathLst>
            </a:custGeom>
            <a:solidFill>
              <a:srgbClr val="FF99FF">
                <a:alpha val="4678"/>
              </a:srgbClr>
            </a:solidFill>
          </p:spPr>
          <p:txBody>
            <a:bodyPr wrap="square" lIns="0" tIns="0" rIns="0" bIns="0" rtlCol="0"/>
            <a:lstStyle/>
            <a:p>
              <a:endParaRPr/>
            </a:p>
          </p:txBody>
        </p:sp>
        <p:pic>
          <p:nvPicPr>
            <p:cNvPr id="62" name="object 19">
              <a:extLst>
                <a:ext uri="{FF2B5EF4-FFF2-40B4-BE49-F238E27FC236}">
                  <a16:creationId xmlns:a16="http://schemas.microsoft.com/office/drawing/2014/main" id="{A59F3FED-8C29-53D8-A516-1085B1EF445D}"/>
                </a:ext>
              </a:extLst>
            </p:cNvPr>
            <p:cNvPicPr/>
            <p:nvPr/>
          </p:nvPicPr>
          <p:blipFill>
            <a:blip r:embed="rId22" cstate="print"/>
            <a:stretch>
              <a:fillRect/>
            </a:stretch>
          </p:blipFill>
          <p:spPr>
            <a:xfrm>
              <a:off x="0" y="6790677"/>
              <a:ext cx="4163753" cy="1118851"/>
            </a:xfrm>
            <a:prstGeom prst="rect">
              <a:avLst/>
            </a:prstGeom>
          </p:spPr>
        </p:pic>
        <p:sp>
          <p:nvSpPr>
            <p:cNvPr id="63" name="object 20">
              <a:extLst>
                <a:ext uri="{FF2B5EF4-FFF2-40B4-BE49-F238E27FC236}">
                  <a16:creationId xmlns:a16="http://schemas.microsoft.com/office/drawing/2014/main" id="{9AB29A35-160B-B5BB-5D29-FD367406CB65}"/>
                </a:ext>
              </a:extLst>
            </p:cNvPr>
            <p:cNvSpPr/>
            <p:nvPr/>
          </p:nvSpPr>
          <p:spPr>
            <a:xfrm>
              <a:off x="15707278" y="2085627"/>
              <a:ext cx="2579370" cy="2578735"/>
            </a:xfrm>
            <a:custGeom>
              <a:avLst/>
              <a:gdLst/>
              <a:ahLst/>
              <a:cxnLst/>
              <a:rect l="l" t="t" r="r" b="b"/>
              <a:pathLst>
                <a:path w="2579369" h="2578735">
                  <a:moveTo>
                    <a:pt x="1289621" y="2578515"/>
                  </a:moveTo>
                  <a:lnTo>
                    <a:pt x="1244632" y="2577734"/>
                  </a:lnTo>
                  <a:lnTo>
                    <a:pt x="1199686" y="2575393"/>
                  </a:lnTo>
                  <a:lnTo>
                    <a:pt x="1154829" y="2571491"/>
                  </a:lnTo>
                  <a:lnTo>
                    <a:pt x="1110104" y="2566029"/>
                  </a:lnTo>
                  <a:lnTo>
                    <a:pt x="1065555" y="2559006"/>
                  </a:lnTo>
                  <a:lnTo>
                    <a:pt x="1021226" y="2550422"/>
                  </a:lnTo>
                  <a:lnTo>
                    <a:pt x="977161" y="2540277"/>
                  </a:lnTo>
                  <a:lnTo>
                    <a:pt x="933404" y="2528571"/>
                  </a:lnTo>
                  <a:lnTo>
                    <a:pt x="889999" y="2515305"/>
                  </a:lnTo>
                  <a:lnTo>
                    <a:pt x="846990" y="2500478"/>
                  </a:lnTo>
                  <a:lnTo>
                    <a:pt x="804421" y="2484091"/>
                  </a:lnTo>
                  <a:lnTo>
                    <a:pt x="762337" y="2466142"/>
                  </a:lnTo>
                  <a:lnTo>
                    <a:pt x="720781" y="2446633"/>
                  </a:lnTo>
                  <a:lnTo>
                    <a:pt x="679796" y="2425563"/>
                  </a:lnTo>
                  <a:lnTo>
                    <a:pt x="639428" y="2402933"/>
                  </a:lnTo>
                  <a:lnTo>
                    <a:pt x="599721" y="2378742"/>
                  </a:lnTo>
                  <a:lnTo>
                    <a:pt x="560717" y="2352990"/>
                  </a:lnTo>
                  <a:lnTo>
                    <a:pt x="522461" y="2325677"/>
                  </a:lnTo>
                  <a:lnTo>
                    <a:pt x="484998" y="2296803"/>
                  </a:lnTo>
                  <a:lnTo>
                    <a:pt x="448371" y="2266369"/>
                  </a:lnTo>
                  <a:lnTo>
                    <a:pt x="412625" y="2234374"/>
                  </a:lnTo>
                  <a:lnTo>
                    <a:pt x="377802" y="2200819"/>
                  </a:lnTo>
                  <a:lnTo>
                    <a:pt x="344237" y="2166006"/>
                  </a:lnTo>
                  <a:lnTo>
                    <a:pt x="312233" y="2130269"/>
                  </a:lnTo>
                  <a:lnTo>
                    <a:pt x="281790" y="2093653"/>
                  </a:lnTo>
                  <a:lnTo>
                    <a:pt x="252909" y="2056200"/>
                  </a:lnTo>
                  <a:lnTo>
                    <a:pt x="225588" y="2017955"/>
                  </a:lnTo>
                  <a:lnTo>
                    <a:pt x="199829" y="1978963"/>
                  </a:lnTo>
                  <a:lnTo>
                    <a:pt x="175631" y="1939266"/>
                  </a:lnTo>
                  <a:lnTo>
                    <a:pt x="152994" y="1898910"/>
                  </a:lnTo>
                  <a:lnTo>
                    <a:pt x="131918" y="1857937"/>
                  </a:lnTo>
                  <a:lnTo>
                    <a:pt x="112404" y="1816392"/>
                  </a:lnTo>
                  <a:lnTo>
                    <a:pt x="94450" y="1774320"/>
                  </a:lnTo>
                  <a:lnTo>
                    <a:pt x="78058" y="1731763"/>
                  </a:lnTo>
                  <a:lnTo>
                    <a:pt x="63227" y="1688766"/>
                  </a:lnTo>
                  <a:lnTo>
                    <a:pt x="49957" y="1645374"/>
                  </a:lnTo>
                  <a:lnTo>
                    <a:pt x="38248" y="1601629"/>
                  </a:lnTo>
                  <a:lnTo>
                    <a:pt x="28101" y="1557577"/>
                  </a:lnTo>
                  <a:lnTo>
                    <a:pt x="19514" y="1513260"/>
                  </a:lnTo>
                  <a:lnTo>
                    <a:pt x="12489" y="1468724"/>
                  </a:lnTo>
                  <a:lnTo>
                    <a:pt x="7025" y="1424011"/>
                  </a:lnTo>
                  <a:lnTo>
                    <a:pt x="3122" y="1379166"/>
                  </a:lnTo>
                  <a:lnTo>
                    <a:pt x="780" y="1334234"/>
                  </a:lnTo>
                  <a:lnTo>
                    <a:pt x="0" y="1289257"/>
                  </a:lnTo>
                  <a:lnTo>
                    <a:pt x="780" y="1244281"/>
                  </a:lnTo>
                  <a:lnTo>
                    <a:pt x="3122" y="1199348"/>
                  </a:lnTo>
                  <a:lnTo>
                    <a:pt x="7025" y="1154503"/>
                  </a:lnTo>
                  <a:lnTo>
                    <a:pt x="12489" y="1109791"/>
                  </a:lnTo>
                  <a:lnTo>
                    <a:pt x="19514" y="1065254"/>
                  </a:lnTo>
                  <a:lnTo>
                    <a:pt x="28101" y="1020938"/>
                  </a:lnTo>
                  <a:lnTo>
                    <a:pt x="38248" y="976885"/>
                  </a:lnTo>
                  <a:lnTo>
                    <a:pt x="49957" y="933140"/>
                  </a:lnTo>
                  <a:lnTo>
                    <a:pt x="63227" y="889748"/>
                  </a:lnTo>
                  <a:lnTo>
                    <a:pt x="78058" y="846751"/>
                  </a:lnTo>
                  <a:lnTo>
                    <a:pt x="94450" y="804195"/>
                  </a:lnTo>
                  <a:lnTo>
                    <a:pt x="112404" y="762122"/>
                  </a:lnTo>
                  <a:lnTo>
                    <a:pt x="131918" y="720577"/>
                  </a:lnTo>
                  <a:lnTo>
                    <a:pt x="152994" y="679605"/>
                  </a:lnTo>
                  <a:lnTo>
                    <a:pt x="175631" y="639248"/>
                  </a:lnTo>
                  <a:lnTo>
                    <a:pt x="199829" y="599551"/>
                  </a:lnTo>
                  <a:lnTo>
                    <a:pt x="225588" y="560559"/>
                  </a:lnTo>
                  <a:lnTo>
                    <a:pt x="252909" y="522314"/>
                  </a:lnTo>
                  <a:lnTo>
                    <a:pt x="281790" y="484862"/>
                  </a:lnTo>
                  <a:lnTo>
                    <a:pt x="312233" y="448245"/>
                  </a:lnTo>
                  <a:lnTo>
                    <a:pt x="344237" y="412508"/>
                  </a:lnTo>
                  <a:lnTo>
                    <a:pt x="377802" y="377696"/>
                  </a:lnTo>
                  <a:lnTo>
                    <a:pt x="412625" y="344140"/>
                  </a:lnTo>
                  <a:lnTo>
                    <a:pt x="448371" y="312145"/>
                  </a:lnTo>
                  <a:lnTo>
                    <a:pt x="484998" y="281711"/>
                  </a:lnTo>
                  <a:lnTo>
                    <a:pt x="522461" y="252837"/>
                  </a:lnTo>
                  <a:lnTo>
                    <a:pt x="560717" y="225525"/>
                  </a:lnTo>
                  <a:lnTo>
                    <a:pt x="599721" y="199773"/>
                  </a:lnTo>
                  <a:lnTo>
                    <a:pt x="639428" y="175581"/>
                  </a:lnTo>
                  <a:lnTo>
                    <a:pt x="679796" y="152951"/>
                  </a:lnTo>
                  <a:lnTo>
                    <a:pt x="720781" y="131881"/>
                  </a:lnTo>
                  <a:lnTo>
                    <a:pt x="762337" y="112372"/>
                  </a:lnTo>
                  <a:lnTo>
                    <a:pt x="804421" y="94424"/>
                  </a:lnTo>
                  <a:lnTo>
                    <a:pt x="846990" y="78036"/>
                  </a:lnTo>
                  <a:lnTo>
                    <a:pt x="889999" y="63209"/>
                  </a:lnTo>
                  <a:lnTo>
                    <a:pt x="933404" y="49943"/>
                  </a:lnTo>
                  <a:lnTo>
                    <a:pt x="977161" y="38237"/>
                  </a:lnTo>
                  <a:lnTo>
                    <a:pt x="1021226" y="28093"/>
                  </a:lnTo>
                  <a:lnTo>
                    <a:pt x="1065555" y="19509"/>
                  </a:lnTo>
                  <a:lnTo>
                    <a:pt x="1110104" y="12485"/>
                  </a:lnTo>
                  <a:lnTo>
                    <a:pt x="1154829" y="7023"/>
                  </a:lnTo>
                  <a:lnTo>
                    <a:pt x="1199686" y="3121"/>
                  </a:lnTo>
                  <a:lnTo>
                    <a:pt x="1244632" y="780"/>
                  </a:lnTo>
                  <a:lnTo>
                    <a:pt x="1289621" y="0"/>
                  </a:lnTo>
                  <a:lnTo>
                    <a:pt x="1334610" y="780"/>
                  </a:lnTo>
                  <a:lnTo>
                    <a:pt x="1379555" y="3121"/>
                  </a:lnTo>
                  <a:lnTo>
                    <a:pt x="1424413" y="7023"/>
                  </a:lnTo>
                  <a:lnTo>
                    <a:pt x="1469138" y="12485"/>
                  </a:lnTo>
                  <a:lnTo>
                    <a:pt x="1513687" y="19509"/>
                  </a:lnTo>
                  <a:lnTo>
                    <a:pt x="1558016" y="28093"/>
                  </a:lnTo>
                  <a:lnTo>
                    <a:pt x="1602081" y="38237"/>
                  </a:lnTo>
                  <a:lnTo>
                    <a:pt x="1645838" y="49943"/>
                  </a:lnTo>
                  <a:lnTo>
                    <a:pt x="1689243" y="63209"/>
                  </a:lnTo>
                  <a:lnTo>
                    <a:pt x="1732252" y="78036"/>
                  </a:lnTo>
                  <a:lnTo>
                    <a:pt x="1774820" y="94424"/>
                  </a:lnTo>
                  <a:lnTo>
                    <a:pt x="1816905" y="112372"/>
                  </a:lnTo>
                  <a:lnTo>
                    <a:pt x="1858461" y="131881"/>
                  </a:lnTo>
                  <a:lnTo>
                    <a:pt x="1899445" y="152951"/>
                  </a:lnTo>
                  <a:lnTo>
                    <a:pt x="1939813" y="175581"/>
                  </a:lnTo>
                  <a:lnTo>
                    <a:pt x="1979521" y="199773"/>
                  </a:lnTo>
                  <a:lnTo>
                    <a:pt x="2018525" y="225525"/>
                  </a:lnTo>
                  <a:lnTo>
                    <a:pt x="2056780" y="252837"/>
                  </a:lnTo>
                  <a:lnTo>
                    <a:pt x="2094243" y="281711"/>
                  </a:lnTo>
                  <a:lnTo>
                    <a:pt x="2130870" y="312145"/>
                  </a:lnTo>
                  <a:lnTo>
                    <a:pt x="2166617" y="344140"/>
                  </a:lnTo>
                  <a:lnTo>
                    <a:pt x="2201440" y="377696"/>
                  </a:lnTo>
                  <a:lnTo>
                    <a:pt x="2235005" y="412508"/>
                  </a:lnTo>
                  <a:lnTo>
                    <a:pt x="2267009" y="448245"/>
                  </a:lnTo>
                  <a:lnTo>
                    <a:pt x="2297451" y="484862"/>
                  </a:lnTo>
                  <a:lnTo>
                    <a:pt x="2326333" y="522314"/>
                  </a:lnTo>
                  <a:lnTo>
                    <a:pt x="2353653" y="560559"/>
                  </a:lnTo>
                  <a:lnTo>
                    <a:pt x="2379413" y="599551"/>
                  </a:lnTo>
                  <a:lnTo>
                    <a:pt x="2403611" y="639248"/>
                  </a:lnTo>
                  <a:lnTo>
                    <a:pt x="2426248" y="679605"/>
                  </a:lnTo>
                  <a:lnTo>
                    <a:pt x="2447323" y="720577"/>
                  </a:lnTo>
                  <a:lnTo>
                    <a:pt x="2466838" y="762122"/>
                  </a:lnTo>
                  <a:lnTo>
                    <a:pt x="2484791" y="804195"/>
                  </a:lnTo>
                  <a:lnTo>
                    <a:pt x="2501184" y="846751"/>
                  </a:lnTo>
                  <a:lnTo>
                    <a:pt x="2516015" y="889748"/>
                  </a:lnTo>
                  <a:lnTo>
                    <a:pt x="2529285" y="933140"/>
                  </a:lnTo>
                  <a:lnTo>
                    <a:pt x="2540993" y="976885"/>
                  </a:lnTo>
                  <a:lnTo>
                    <a:pt x="2551141" y="1020938"/>
                  </a:lnTo>
                  <a:lnTo>
                    <a:pt x="2559727" y="1065254"/>
                  </a:lnTo>
                  <a:lnTo>
                    <a:pt x="2566753" y="1109791"/>
                  </a:lnTo>
                  <a:lnTo>
                    <a:pt x="2572217" y="1154503"/>
                  </a:lnTo>
                  <a:lnTo>
                    <a:pt x="2576120" y="1199348"/>
                  </a:lnTo>
                  <a:lnTo>
                    <a:pt x="2578461" y="1244281"/>
                  </a:lnTo>
                  <a:lnTo>
                    <a:pt x="2579242" y="1289257"/>
                  </a:lnTo>
                  <a:lnTo>
                    <a:pt x="2578461" y="1334234"/>
                  </a:lnTo>
                  <a:lnTo>
                    <a:pt x="2576120" y="1379166"/>
                  </a:lnTo>
                  <a:lnTo>
                    <a:pt x="2572217" y="1424011"/>
                  </a:lnTo>
                  <a:lnTo>
                    <a:pt x="2566753" y="1468724"/>
                  </a:lnTo>
                  <a:lnTo>
                    <a:pt x="2559727" y="1513260"/>
                  </a:lnTo>
                  <a:lnTo>
                    <a:pt x="2551141" y="1557577"/>
                  </a:lnTo>
                  <a:lnTo>
                    <a:pt x="2540993" y="1601629"/>
                  </a:lnTo>
                  <a:lnTo>
                    <a:pt x="2529285" y="1645374"/>
                  </a:lnTo>
                  <a:lnTo>
                    <a:pt x="2516015" y="1688766"/>
                  </a:lnTo>
                  <a:lnTo>
                    <a:pt x="2501184" y="1731763"/>
                  </a:lnTo>
                  <a:lnTo>
                    <a:pt x="2484791" y="1774320"/>
                  </a:lnTo>
                  <a:lnTo>
                    <a:pt x="2466838" y="1816392"/>
                  </a:lnTo>
                  <a:lnTo>
                    <a:pt x="2447323" y="1857937"/>
                  </a:lnTo>
                  <a:lnTo>
                    <a:pt x="2426248" y="1898910"/>
                  </a:lnTo>
                  <a:lnTo>
                    <a:pt x="2403611" y="1939266"/>
                  </a:lnTo>
                  <a:lnTo>
                    <a:pt x="2379413" y="1978963"/>
                  </a:lnTo>
                  <a:lnTo>
                    <a:pt x="2353653" y="2017955"/>
                  </a:lnTo>
                  <a:lnTo>
                    <a:pt x="2326333" y="2056200"/>
                  </a:lnTo>
                  <a:lnTo>
                    <a:pt x="2297451" y="2093653"/>
                  </a:lnTo>
                  <a:lnTo>
                    <a:pt x="2267009" y="2130269"/>
                  </a:lnTo>
                  <a:lnTo>
                    <a:pt x="2235005" y="2166006"/>
                  </a:lnTo>
                  <a:lnTo>
                    <a:pt x="2201440" y="2200819"/>
                  </a:lnTo>
                  <a:lnTo>
                    <a:pt x="2166617" y="2234374"/>
                  </a:lnTo>
                  <a:lnTo>
                    <a:pt x="2130870" y="2266369"/>
                  </a:lnTo>
                  <a:lnTo>
                    <a:pt x="2094243" y="2296803"/>
                  </a:lnTo>
                  <a:lnTo>
                    <a:pt x="2056780" y="2325677"/>
                  </a:lnTo>
                  <a:lnTo>
                    <a:pt x="2018525" y="2352990"/>
                  </a:lnTo>
                  <a:lnTo>
                    <a:pt x="1979521" y="2378742"/>
                  </a:lnTo>
                  <a:lnTo>
                    <a:pt x="1939813" y="2402933"/>
                  </a:lnTo>
                  <a:lnTo>
                    <a:pt x="1899445" y="2425563"/>
                  </a:lnTo>
                  <a:lnTo>
                    <a:pt x="1858461" y="2446633"/>
                  </a:lnTo>
                  <a:lnTo>
                    <a:pt x="1816905" y="2466142"/>
                  </a:lnTo>
                  <a:lnTo>
                    <a:pt x="1774820" y="2484091"/>
                  </a:lnTo>
                  <a:lnTo>
                    <a:pt x="1732252" y="2500478"/>
                  </a:lnTo>
                  <a:lnTo>
                    <a:pt x="1689243" y="2515305"/>
                  </a:lnTo>
                  <a:lnTo>
                    <a:pt x="1645838" y="2528571"/>
                  </a:lnTo>
                  <a:lnTo>
                    <a:pt x="1602081" y="2540277"/>
                  </a:lnTo>
                  <a:lnTo>
                    <a:pt x="1558016" y="2550422"/>
                  </a:lnTo>
                  <a:lnTo>
                    <a:pt x="1513687" y="2559006"/>
                  </a:lnTo>
                  <a:lnTo>
                    <a:pt x="1469138" y="2566029"/>
                  </a:lnTo>
                  <a:lnTo>
                    <a:pt x="1424413" y="2571491"/>
                  </a:lnTo>
                  <a:lnTo>
                    <a:pt x="1379555" y="2575393"/>
                  </a:lnTo>
                  <a:lnTo>
                    <a:pt x="1334610" y="2577734"/>
                  </a:lnTo>
                  <a:lnTo>
                    <a:pt x="1289621" y="2578515"/>
                  </a:lnTo>
                  <a:close/>
                </a:path>
              </a:pathLst>
            </a:custGeom>
            <a:solidFill>
              <a:srgbClr val="FF99FF">
                <a:alpha val="5479"/>
              </a:srgbClr>
            </a:solidFill>
          </p:spPr>
          <p:txBody>
            <a:bodyPr wrap="square" lIns="0" tIns="0" rIns="0" bIns="0" rtlCol="0"/>
            <a:lstStyle/>
            <a:p>
              <a:endParaRPr/>
            </a:p>
          </p:txBody>
        </p:sp>
        <p:sp>
          <p:nvSpPr>
            <p:cNvPr id="64" name="object 21">
              <a:extLst>
                <a:ext uri="{FF2B5EF4-FFF2-40B4-BE49-F238E27FC236}">
                  <a16:creationId xmlns:a16="http://schemas.microsoft.com/office/drawing/2014/main" id="{D815A3D6-19DF-A1EA-C6B0-592F577FFEBB}"/>
                </a:ext>
              </a:extLst>
            </p:cNvPr>
            <p:cNvSpPr/>
            <p:nvPr/>
          </p:nvSpPr>
          <p:spPr>
            <a:xfrm>
              <a:off x="15950544" y="2328825"/>
              <a:ext cx="2092960" cy="2092325"/>
            </a:xfrm>
            <a:custGeom>
              <a:avLst/>
              <a:gdLst/>
              <a:ahLst/>
              <a:cxnLst/>
              <a:rect l="l" t="t" r="r" b="b"/>
              <a:pathLst>
                <a:path w="2092959" h="2092325">
                  <a:moveTo>
                    <a:pt x="1046354" y="2092119"/>
                  </a:moveTo>
                  <a:lnTo>
                    <a:pt x="1001749" y="2091173"/>
                  </a:lnTo>
                  <a:lnTo>
                    <a:pt x="957209" y="2088335"/>
                  </a:lnTo>
                  <a:lnTo>
                    <a:pt x="912799" y="2083606"/>
                  </a:lnTo>
                  <a:lnTo>
                    <a:pt x="868585" y="2076984"/>
                  </a:lnTo>
                  <a:lnTo>
                    <a:pt x="824631" y="2068470"/>
                  </a:lnTo>
                  <a:lnTo>
                    <a:pt x="781003" y="2058065"/>
                  </a:lnTo>
                  <a:lnTo>
                    <a:pt x="737766" y="2045767"/>
                  </a:lnTo>
                  <a:lnTo>
                    <a:pt x="694984" y="2031578"/>
                  </a:lnTo>
                  <a:lnTo>
                    <a:pt x="652724" y="2015496"/>
                  </a:lnTo>
                  <a:lnTo>
                    <a:pt x="611050" y="1997523"/>
                  </a:lnTo>
                  <a:lnTo>
                    <a:pt x="570027" y="1977658"/>
                  </a:lnTo>
                  <a:lnTo>
                    <a:pt x="529721" y="1955901"/>
                  </a:lnTo>
                  <a:lnTo>
                    <a:pt x="490196" y="1932252"/>
                  </a:lnTo>
                  <a:lnTo>
                    <a:pt x="451518" y="1906711"/>
                  </a:lnTo>
                  <a:lnTo>
                    <a:pt x="413752" y="1879278"/>
                  </a:lnTo>
                  <a:lnTo>
                    <a:pt x="376963" y="1849953"/>
                  </a:lnTo>
                  <a:lnTo>
                    <a:pt x="341217" y="1818737"/>
                  </a:lnTo>
                  <a:lnTo>
                    <a:pt x="306577" y="1785628"/>
                  </a:lnTo>
                  <a:lnTo>
                    <a:pt x="273459" y="1750995"/>
                  </a:lnTo>
                  <a:lnTo>
                    <a:pt x="242234" y="1715250"/>
                  </a:lnTo>
                  <a:lnTo>
                    <a:pt x="212901" y="1678457"/>
                  </a:lnTo>
                  <a:lnTo>
                    <a:pt x="185460" y="1640682"/>
                  </a:lnTo>
                  <a:lnTo>
                    <a:pt x="159912" y="1601992"/>
                  </a:lnTo>
                  <a:lnTo>
                    <a:pt x="136256" y="1562452"/>
                  </a:lnTo>
                  <a:lnTo>
                    <a:pt x="114493" y="1522127"/>
                  </a:lnTo>
                  <a:lnTo>
                    <a:pt x="94622" y="1481083"/>
                  </a:lnTo>
                  <a:lnTo>
                    <a:pt x="76644" y="1439385"/>
                  </a:lnTo>
                  <a:lnTo>
                    <a:pt x="60558" y="1397100"/>
                  </a:lnTo>
                  <a:lnTo>
                    <a:pt x="46365" y="1354293"/>
                  </a:lnTo>
                  <a:lnTo>
                    <a:pt x="34064" y="1311030"/>
                  </a:lnTo>
                  <a:lnTo>
                    <a:pt x="23655" y="1267376"/>
                  </a:lnTo>
                  <a:lnTo>
                    <a:pt x="15139" y="1223397"/>
                  </a:lnTo>
                  <a:lnTo>
                    <a:pt x="8516" y="1179159"/>
                  </a:lnTo>
                  <a:lnTo>
                    <a:pt x="3784" y="1134727"/>
                  </a:lnTo>
                  <a:lnTo>
                    <a:pt x="946" y="1090166"/>
                  </a:lnTo>
                  <a:lnTo>
                    <a:pt x="0" y="1045543"/>
                  </a:lnTo>
                  <a:lnTo>
                    <a:pt x="946" y="1000924"/>
                  </a:lnTo>
                  <a:lnTo>
                    <a:pt x="3784" y="956373"/>
                  </a:lnTo>
                  <a:lnTo>
                    <a:pt x="8516" y="911957"/>
                  </a:lnTo>
                  <a:lnTo>
                    <a:pt x="15139" y="867741"/>
                  </a:lnTo>
                  <a:lnTo>
                    <a:pt x="23655" y="823790"/>
                  </a:lnTo>
                  <a:lnTo>
                    <a:pt x="34064" y="780171"/>
                  </a:lnTo>
                  <a:lnTo>
                    <a:pt x="46365" y="736949"/>
                  </a:lnTo>
                  <a:lnTo>
                    <a:pt x="60558" y="694190"/>
                  </a:lnTo>
                  <a:lnTo>
                    <a:pt x="76644" y="651960"/>
                  </a:lnTo>
                  <a:lnTo>
                    <a:pt x="94622" y="610323"/>
                  </a:lnTo>
                  <a:lnTo>
                    <a:pt x="114493" y="569346"/>
                  </a:lnTo>
                  <a:lnTo>
                    <a:pt x="136256" y="529094"/>
                  </a:lnTo>
                  <a:lnTo>
                    <a:pt x="159912" y="489633"/>
                  </a:lnTo>
                  <a:lnTo>
                    <a:pt x="185460" y="451029"/>
                  </a:lnTo>
                  <a:lnTo>
                    <a:pt x="212901" y="413347"/>
                  </a:lnTo>
                  <a:lnTo>
                    <a:pt x="242234" y="376653"/>
                  </a:lnTo>
                  <a:lnTo>
                    <a:pt x="273459" y="341012"/>
                  </a:lnTo>
                  <a:lnTo>
                    <a:pt x="306577" y="306491"/>
                  </a:lnTo>
                  <a:lnTo>
                    <a:pt x="341217" y="273382"/>
                  </a:lnTo>
                  <a:lnTo>
                    <a:pt x="376963" y="242165"/>
                  </a:lnTo>
                  <a:lnTo>
                    <a:pt x="413752" y="212841"/>
                  </a:lnTo>
                  <a:lnTo>
                    <a:pt x="451518" y="185408"/>
                  </a:lnTo>
                  <a:lnTo>
                    <a:pt x="490196" y="159867"/>
                  </a:lnTo>
                  <a:lnTo>
                    <a:pt x="529721" y="136218"/>
                  </a:lnTo>
                  <a:lnTo>
                    <a:pt x="570027" y="114461"/>
                  </a:lnTo>
                  <a:lnTo>
                    <a:pt x="611050" y="94596"/>
                  </a:lnTo>
                  <a:lnTo>
                    <a:pt x="652724" y="76622"/>
                  </a:lnTo>
                  <a:lnTo>
                    <a:pt x="694984" y="60541"/>
                  </a:lnTo>
                  <a:lnTo>
                    <a:pt x="737766" y="46352"/>
                  </a:lnTo>
                  <a:lnTo>
                    <a:pt x="781003" y="34054"/>
                  </a:lnTo>
                  <a:lnTo>
                    <a:pt x="824631" y="23649"/>
                  </a:lnTo>
                  <a:lnTo>
                    <a:pt x="868585" y="15135"/>
                  </a:lnTo>
                  <a:lnTo>
                    <a:pt x="912799" y="8513"/>
                  </a:lnTo>
                  <a:lnTo>
                    <a:pt x="957209" y="3783"/>
                  </a:lnTo>
                  <a:lnTo>
                    <a:pt x="1001749" y="945"/>
                  </a:lnTo>
                  <a:lnTo>
                    <a:pt x="1046354" y="0"/>
                  </a:lnTo>
                  <a:lnTo>
                    <a:pt x="1090960" y="945"/>
                  </a:lnTo>
                  <a:lnTo>
                    <a:pt x="1135500" y="3783"/>
                  </a:lnTo>
                  <a:lnTo>
                    <a:pt x="1179909" y="8513"/>
                  </a:lnTo>
                  <a:lnTo>
                    <a:pt x="1224124" y="15135"/>
                  </a:lnTo>
                  <a:lnTo>
                    <a:pt x="1268078" y="23649"/>
                  </a:lnTo>
                  <a:lnTo>
                    <a:pt x="1311706" y="34054"/>
                  </a:lnTo>
                  <a:lnTo>
                    <a:pt x="1354943" y="46352"/>
                  </a:lnTo>
                  <a:lnTo>
                    <a:pt x="1397725" y="60541"/>
                  </a:lnTo>
                  <a:lnTo>
                    <a:pt x="1439985" y="76622"/>
                  </a:lnTo>
                  <a:lnTo>
                    <a:pt x="1481659" y="94596"/>
                  </a:lnTo>
                  <a:lnTo>
                    <a:pt x="1522682" y="114461"/>
                  </a:lnTo>
                  <a:lnTo>
                    <a:pt x="1562988" y="136218"/>
                  </a:lnTo>
                  <a:lnTo>
                    <a:pt x="1602513" y="159867"/>
                  </a:lnTo>
                  <a:lnTo>
                    <a:pt x="1641191" y="185408"/>
                  </a:lnTo>
                  <a:lnTo>
                    <a:pt x="1678957" y="212841"/>
                  </a:lnTo>
                  <a:lnTo>
                    <a:pt x="1715746" y="242165"/>
                  </a:lnTo>
                  <a:lnTo>
                    <a:pt x="1751492" y="273382"/>
                  </a:lnTo>
                  <a:lnTo>
                    <a:pt x="1786132" y="306491"/>
                  </a:lnTo>
                  <a:lnTo>
                    <a:pt x="1819250" y="341120"/>
                  </a:lnTo>
                  <a:lnTo>
                    <a:pt x="1850475" y="376857"/>
                  </a:lnTo>
                  <a:lnTo>
                    <a:pt x="1879808" y="413636"/>
                  </a:lnTo>
                  <a:lnTo>
                    <a:pt x="1907249" y="451391"/>
                  </a:lnTo>
                  <a:lnTo>
                    <a:pt x="1932797" y="490058"/>
                  </a:lnTo>
                  <a:lnTo>
                    <a:pt x="1956453" y="529572"/>
                  </a:lnTo>
                  <a:lnTo>
                    <a:pt x="1978216" y="569866"/>
                  </a:lnTo>
                  <a:lnTo>
                    <a:pt x="1998087" y="610878"/>
                  </a:lnTo>
                  <a:lnTo>
                    <a:pt x="2016065" y="652540"/>
                  </a:lnTo>
                  <a:lnTo>
                    <a:pt x="2032151" y="694788"/>
                  </a:lnTo>
                  <a:lnTo>
                    <a:pt x="2046344" y="737558"/>
                  </a:lnTo>
                  <a:lnTo>
                    <a:pt x="2058645" y="780783"/>
                  </a:lnTo>
                  <a:lnTo>
                    <a:pt x="2069054" y="824399"/>
                  </a:lnTo>
                  <a:lnTo>
                    <a:pt x="2077570" y="868340"/>
                  </a:lnTo>
                  <a:lnTo>
                    <a:pt x="2084193" y="912542"/>
                  </a:lnTo>
                  <a:lnTo>
                    <a:pt x="2088924" y="956939"/>
                  </a:lnTo>
                  <a:lnTo>
                    <a:pt x="2091763" y="1001467"/>
                  </a:lnTo>
                  <a:lnTo>
                    <a:pt x="2092709" y="1046059"/>
                  </a:lnTo>
                  <a:lnTo>
                    <a:pt x="2091763" y="1090652"/>
                  </a:lnTo>
                  <a:lnTo>
                    <a:pt x="2088924" y="1135179"/>
                  </a:lnTo>
                  <a:lnTo>
                    <a:pt x="2084193" y="1179577"/>
                  </a:lnTo>
                  <a:lnTo>
                    <a:pt x="2077570" y="1223779"/>
                  </a:lnTo>
                  <a:lnTo>
                    <a:pt x="2069054" y="1267720"/>
                  </a:lnTo>
                  <a:lnTo>
                    <a:pt x="2058645" y="1311336"/>
                  </a:lnTo>
                  <a:lnTo>
                    <a:pt x="2046344" y="1354561"/>
                  </a:lnTo>
                  <a:lnTo>
                    <a:pt x="2032151" y="1397330"/>
                  </a:lnTo>
                  <a:lnTo>
                    <a:pt x="2016065" y="1439579"/>
                  </a:lnTo>
                  <a:lnTo>
                    <a:pt x="1998087" y="1481241"/>
                  </a:lnTo>
                  <a:lnTo>
                    <a:pt x="1978216" y="1522252"/>
                  </a:lnTo>
                  <a:lnTo>
                    <a:pt x="1956453" y="1562547"/>
                  </a:lnTo>
                  <a:lnTo>
                    <a:pt x="1932797" y="1602061"/>
                  </a:lnTo>
                  <a:lnTo>
                    <a:pt x="1907249" y="1640728"/>
                  </a:lnTo>
                  <a:lnTo>
                    <a:pt x="1879808" y="1678483"/>
                  </a:lnTo>
                  <a:lnTo>
                    <a:pt x="1850475" y="1715262"/>
                  </a:lnTo>
                  <a:lnTo>
                    <a:pt x="1819250" y="1750998"/>
                  </a:lnTo>
                  <a:lnTo>
                    <a:pt x="1786132" y="1785628"/>
                  </a:lnTo>
                  <a:lnTo>
                    <a:pt x="1751492" y="1818737"/>
                  </a:lnTo>
                  <a:lnTo>
                    <a:pt x="1715746" y="1849953"/>
                  </a:lnTo>
                  <a:lnTo>
                    <a:pt x="1678957" y="1879278"/>
                  </a:lnTo>
                  <a:lnTo>
                    <a:pt x="1641191" y="1906711"/>
                  </a:lnTo>
                  <a:lnTo>
                    <a:pt x="1602513" y="1932252"/>
                  </a:lnTo>
                  <a:lnTo>
                    <a:pt x="1562988" y="1955901"/>
                  </a:lnTo>
                  <a:lnTo>
                    <a:pt x="1522682" y="1977658"/>
                  </a:lnTo>
                  <a:lnTo>
                    <a:pt x="1481659" y="1997523"/>
                  </a:lnTo>
                  <a:lnTo>
                    <a:pt x="1439985" y="2015496"/>
                  </a:lnTo>
                  <a:lnTo>
                    <a:pt x="1397725" y="2031578"/>
                  </a:lnTo>
                  <a:lnTo>
                    <a:pt x="1354943" y="2045767"/>
                  </a:lnTo>
                  <a:lnTo>
                    <a:pt x="1311706" y="2058065"/>
                  </a:lnTo>
                  <a:lnTo>
                    <a:pt x="1268078" y="2068470"/>
                  </a:lnTo>
                  <a:lnTo>
                    <a:pt x="1224124" y="2076984"/>
                  </a:lnTo>
                  <a:lnTo>
                    <a:pt x="1179909" y="2083606"/>
                  </a:lnTo>
                  <a:lnTo>
                    <a:pt x="1135500" y="2088335"/>
                  </a:lnTo>
                  <a:lnTo>
                    <a:pt x="1090960" y="2091173"/>
                  </a:lnTo>
                  <a:lnTo>
                    <a:pt x="1046354" y="2092119"/>
                  </a:lnTo>
                  <a:close/>
                </a:path>
              </a:pathLst>
            </a:custGeom>
            <a:solidFill>
              <a:srgbClr val="FF99FF">
                <a:alpha val="10745"/>
              </a:srgbClr>
            </a:solidFill>
          </p:spPr>
          <p:txBody>
            <a:bodyPr wrap="square" lIns="0" tIns="0" rIns="0" bIns="0" rtlCol="0"/>
            <a:lstStyle/>
            <a:p>
              <a:endParaRPr/>
            </a:p>
          </p:txBody>
        </p:sp>
        <p:sp>
          <p:nvSpPr>
            <p:cNvPr id="65" name="object 22">
              <a:extLst>
                <a:ext uri="{FF2B5EF4-FFF2-40B4-BE49-F238E27FC236}">
                  <a16:creationId xmlns:a16="http://schemas.microsoft.com/office/drawing/2014/main" id="{BEDCCC76-2CB5-EFAA-D0E9-65B00BA460F8}"/>
                </a:ext>
              </a:extLst>
            </p:cNvPr>
            <p:cNvSpPr/>
            <p:nvPr/>
          </p:nvSpPr>
          <p:spPr>
            <a:xfrm>
              <a:off x="16097397" y="2475104"/>
              <a:ext cx="1800225" cy="1800225"/>
            </a:xfrm>
            <a:custGeom>
              <a:avLst/>
              <a:gdLst/>
              <a:ahLst/>
              <a:cxnLst/>
              <a:rect l="l" t="t" r="r" b="b"/>
              <a:pathLst>
                <a:path w="1800225" h="1800225">
                  <a:moveTo>
                    <a:pt x="922308" y="1800059"/>
                  </a:moveTo>
                  <a:lnTo>
                    <a:pt x="877726" y="1800059"/>
                  </a:lnTo>
                  <a:lnTo>
                    <a:pt x="833183" y="1797860"/>
                  </a:lnTo>
                  <a:lnTo>
                    <a:pt x="788767" y="1793461"/>
                  </a:lnTo>
                  <a:lnTo>
                    <a:pt x="744567" y="1786864"/>
                  </a:lnTo>
                  <a:lnTo>
                    <a:pt x="700670" y="1778067"/>
                  </a:lnTo>
                  <a:lnTo>
                    <a:pt x="657164" y="1767071"/>
                  </a:lnTo>
                  <a:lnTo>
                    <a:pt x="614137" y="1753875"/>
                  </a:lnTo>
                  <a:lnTo>
                    <a:pt x="571677" y="1738481"/>
                  </a:lnTo>
                  <a:lnTo>
                    <a:pt x="529872" y="1720887"/>
                  </a:lnTo>
                  <a:lnTo>
                    <a:pt x="488809" y="1701094"/>
                  </a:lnTo>
                  <a:lnTo>
                    <a:pt x="448577" y="1679102"/>
                  </a:lnTo>
                  <a:lnTo>
                    <a:pt x="409263" y="1654911"/>
                  </a:lnTo>
                  <a:lnTo>
                    <a:pt x="370955" y="1628520"/>
                  </a:lnTo>
                  <a:lnTo>
                    <a:pt x="333742" y="1599930"/>
                  </a:lnTo>
                  <a:lnTo>
                    <a:pt x="297710" y="1569141"/>
                  </a:lnTo>
                  <a:lnTo>
                    <a:pt x="262949" y="1536153"/>
                  </a:lnTo>
                  <a:lnTo>
                    <a:pt x="230080" y="1501401"/>
                  </a:lnTo>
                  <a:lnTo>
                    <a:pt x="199403" y="1465380"/>
                  </a:lnTo>
                  <a:lnTo>
                    <a:pt x="170916" y="1428177"/>
                  </a:lnTo>
                  <a:lnTo>
                    <a:pt x="144622" y="1389880"/>
                  </a:lnTo>
                  <a:lnTo>
                    <a:pt x="120518" y="1350577"/>
                  </a:lnTo>
                  <a:lnTo>
                    <a:pt x="98605" y="1310356"/>
                  </a:lnTo>
                  <a:lnTo>
                    <a:pt x="78884" y="1269305"/>
                  </a:lnTo>
                  <a:lnTo>
                    <a:pt x="61354" y="1227512"/>
                  </a:lnTo>
                  <a:lnTo>
                    <a:pt x="46016" y="1185064"/>
                  </a:lnTo>
                  <a:lnTo>
                    <a:pt x="32868" y="1142049"/>
                  </a:lnTo>
                  <a:lnTo>
                    <a:pt x="21912" y="1098556"/>
                  </a:lnTo>
                  <a:lnTo>
                    <a:pt x="13147" y="1054671"/>
                  </a:lnTo>
                  <a:lnTo>
                    <a:pt x="6573" y="1010483"/>
                  </a:lnTo>
                  <a:lnTo>
                    <a:pt x="2191" y="966080"/>
                  </a:lnTo>
                  <a:lnTo>
                    <a:pt x="0" y="921549"/>
                  </a:lnTo>
                  <a:lnTo>
                    <a:pt x="0" y="876979"/>
                  </a:lnTo>
                  <a:lnTo>
                    <a:pt x="2191" y="832457"/>
                  </a:lnTo>
                  <a:lnTo>
                    <a:pt x="6573" y="788071"/>
                  </a:lnTo>
                  <a:lnTo>
                    <a:pt x="13147" y="743909"/>
                  </a:lnTo>
                  <a:lnTo>
                    <a:pt x="21912" y="700059"/>
                  </a:lnTo>
                  <a:lnTo>
                    <a:pt x="32868" y="656608"/>
                  </a:lnTo>
                  <a:lnTo>
                    <a:pt x="46016" y="613645"/>
                  </a:lnTo>
                  <a:lnTo>
                    <a:pt x="61354" y="571257"/>
                  </a:lnTo>
                  <a:lnTo>
                    <a:pt x="78884" y="529533"/>
                  </a:lnTo>
                  <a:lnTo>
                    <a:pt x="98605" y="488559"/>
                  </a:lnTo>
                  <a:lnTo>
                    <a:pt x="120518" y="448424"/>
                  </a:lnTo>
                  <a:lnTo>
                    <a:pt x="144622" y="409216"/>
                  </a:lnTo>
                  <a:lnTo>
                    <a:pt x="170916" y="371022"/>
                  </a:lnTo>
                  <a:lnTo>
                    <a:pt x="199403" y="333931"/>
                  </a:lnTo>
                  <a:lnTo>
                    <a:pt x="230080" y="298030"/>
                  </a:lnTo>
                  <a:lnTo>
                    <a:pt x="262949" y="263407"/>
                  </a:lnTo>
                  <a:lnTo>
                    <a:pt x="297582" y="230423"/>
                  </a:lnTo>
                  <a:lnTo>
                    <a:pt x="333493" y="199645"/>
                  </a:lnTo>
                  <a:lnTo>
                    <a:pt x="370595" y="171074"/>
                  </a:lnTo>
                  <a:lnTo>
                    <a:pt x="408799" y="144709"/>
                  </a:lnTo>
                  <a:lnTo>
                    <a:pt x="448018" y="120548"/>
                  </a:lnTo>
                  <a:lnTo>
                    <a:pt x="488165" y="98590"/>
                  </a:lnTo>
                  <a:lnTo>
                    <a:pt x="529150" y="78835"/>
                  </a:lnTo>
                  <a:lnTo>
                    <a:pt x="570886" y="61283"/>
                  </a:lnTo>
                  <a:lnTo>
                    <a:pt x="613286" y="45931"/>
                  </a:lnTo>
                  <a:lnTo>
                    <a:pt x="656262" y="32780"/>
                  </a:lnTo>
                  <a:lnTo>
                    <a:pt x="699724" y="21828"/>
                  </a:lnTo>
                  <a:lnTo>
                    <a:pt x="743587" y="13075"/>
                  </a:lnTo>
                  <a:lnTo>
                    <a:pt x="787762" y="6520"/>
                  </a:lnTo>
                  <a:lnTo>
                    <a:pt x="832160" y="2162"/>
                  </a:lnTo>
                  <a:lnTo>
                    <a:pt x="876695" y="0"/>
                  </a:lnTo>
                  <a:lnTo>
                    <a:pt x="921277" y="33"/>
                  </a:lnTo>
                  <a:lnTo>
                    <a:pt x="965820" y="2261"/>
                  </a:lnTo>
                  <a:lnTo>
                    <a:pt x="1010236" y="6682"/>
                  </a:lnTo>
                  <a:lnTo>
                    <a:pt x="1054436" y="13296"/>
                  </a:lnTo>
                  <a:lnTo>
                    <a:pt x="1098333" y="22103"/>
                  </a:lnTo>
                  <a:lnTo>
                    <a:pt x="1141839" y="33100"/>
                  </a:lnTo>
                  <a:lnTo>
                    <a:pt x="1184866" y="46288"/>
                  </a:lnTo>
                  <a:lnTo>
                    <a:pt x="1227326" y="61665"/>
                  </a:lnTo>
                  <a:lnTo>
                    <a:pt x="1269131" y="79231"/>
                  </a:lnTo>
                  <a:lnTo>
                    <a:pt x="1310194" y="98985"/>
                  </a:lnTo>
                  <a:lnTo>
                    <a:pt x="1350426" y="120926"/>
                  </a:lnTo>
                  <a:lnTo>
                    <a:pt x="1389740" y="145053"/>
                  </a:lnTo>
                  <a:lnTo>
                    <a:pt x="1428047" y="171365"/>
                  </a:lnTo>
                  <a:lnTo>
                    <a:pt x="1465261" y="199862"/>
                  </a:lnTo>
                  <a:lnTo>
                    <a:pt x="1501292" y="230543"/>
                  </a:lnTo>
                  <a:lnTo>
                    <a:pt x="1536054" y="263407"/>
                  </a:lnTo>
                  <a:lnTo>
                    <a:pt x="1569052" y="298030"/>
                  </a:lnTo>
                  <a:lnTo>
                    <a:pt x="1599849" y="333931"/>
                  </a:lnTo>
                  <a:lnTo>
                    <a:pt x="1628447" y="371022"/>
                  </a:lnTo>
                  <a:lnTo>
                    <a:pt x="1654845" y="409216"/>
                  </a:lnTo>
                  <a:lnTo>
                    <a:pt x="1679043" y="448424"/>
                  </a:lnTo>
                  <a:lnTo>
                    <a:pt x="1701042" y="488559"/>
                  </a:lnTo>
                  <a:lnTo>
                    <a:pt x="1720840" y="529533"/>
                  </a:lnTo>
                  <a:lnTo>
                    <a:pt x="1738439" y="571257"/>
                  </a:lnTo>
                  <a:lnTo>
                    <a:pt x="1753838" y="613645"/>
                  </a:lnTo>
                  <a:lnTo>
                    <a:pt x="1767037" y="656608"/>
                  </a:lnTo>
                  <a:lnTo>
                    <a:pt x="1778036" y="700059"/>
                  </a:lnTo>
                  <a:lnTo>
                    <a:pt x="1786835" y="743909"/>
                  </a:lnTo>
                  <a:lnTo>
                    <a:pt x="1793435" y="788071"/>
                  </a:lnTo>
                  <a:lnTo>
                    <a:pt x="1797835" y="832457"/>
                  </a:lnTo>
                  <a:lnTo>
                    <a:pt x="1800034" y="876979"/>
                  </a:lnTo>
                  <a:lnTo>
                    <a:pt x="1800034" y="921549"/>
                  </a:lnTo>
                  <a:lnTo>
                    <a:pt x="1797835" y="966080"/>
                  </a:lnTo>
                  <a:lnTo>
                    <a:pt x="1793435" y="1010483"/>
                  </a:lnTo>
                  <a:lnTo>
                    <a:pt x="1786835" y="1054671"/>
                  </a:lnTo>
                  <a:lnTo>
                    <a:pt x="1778036" y="1098555"/>
                  </a:lnTo>
                  <a:lnTo>
                    <a:pt x="1767037" y="1142049"/>
                  </a:lnTo>
                  <a:lnTo>
                    <a:pt x="1753838" y="1185064"/>
                  </a:lnTo>
                  <a:lnTo>
                    <a:pt x="1738439" y="1227512"/>
                  </a:lnTo>
                  <a:lnTo>
                    <a:pt x="1720840" y="1269305"/>
                  </a:lnTo>
                  <a:lnTo>
                    <a:pt x="1701042" y="1310356"/>
                  </a:lnTo>
                  <a:lnTo>
                    <a:pt x="1679043" y="1350577"/>
                  </a:lnTo>
                  <a:lnTo>
                    <a:pt x="1654845" y="1389880"/>
                  </a:lnTo>
                  <a:lnTo>
                    <a:pt x="1628447" y="1428177"/>
                  </a:lnTo>
                  <a:lnTo>
                    <a:pt x="1599849" y="1465380"/>
                  </a:lnTo>
                  <a:lnTo>
                    <a:pt x="1569052" y="1501401"/>
                  </a:lnTo>
                  <a:lnTo>
                    <a:pt x="1536054" y="1536153"/>
                  </a:lnTo>
                  <a:lnTo>
                    <a:pt x="1501421" y="1569141"/>
                  </a:lnTo>
                  <a:lnTo>
                    <a:pt x="1465510" y="1599930"/>
                  </a:lnTo>
                  <a:lnTo>
                    <a:pt x="1428408" y="1628520"/>
                  </a:lnTo>
                  <a:lnTo>
                    <a:pt x="1390204" y="1654911"/>
                  </a:lnTo>
                  <a:lnTo>
                    <a:pt x="1350985" y="1679102"/>
                  </a:lnTo>
                  <a:lnTo>
                    <a:pt x="1310838" y="1701094"/>
                  </a:lnTo>
                  <a:lnTo>
                    <a:pt x="1269853" y="1720887"/>
                  </a:lnTo>
                  <a:lnTo>
                    <a:pt x="1228117" y="1738481"/>
                  </a:lnTo>
                  <a:lnTo>
                    <a:pt x="1185717" y="1753875"/>
                  </a:lnTo>
                  <a:lnTo>
                    <a:pt x="1142741" y="1767071"/>
                  </a:lnTo>
                  <a:lnTo>
                    <a:pt x="1099278" y="1778067"/>
                  </a:lnTo>
                  <a:lnTo>
                    <a:pt x="1055416" y="1786864"/>
                  </a:lnTo>
                  <a:lnTo>
                    <a:pt x="1011241" y="1793461"/>
                  </a:lnTo>
                  <a:lnTo>
                    <a:pt x="966843" y="1797860"/>
                  </a:lnTo>
                  <a:lnTo>
                    <a:pt x="922308" y="1800059"/>
                  </a:lnTo>
                  <a:close/>
                </a:path>
              </a:pathLst>
            </a:custGeom>
            <a:solidFill>
              <a:srgbClr val="FF99FF">
                <a:alpha val="18751"/>
              </a:srgbClr>
            </a:solidFill>
          </p:spPr>
          <p:txBody>
            <a:bodyPr wrap="square" lIns="0" tIns="0" rIns="0" bIns="0" rtlCol="0"/>
            <a:lstStyle/>
            <a:p>
              <a:endParaRPr/>
            </a:p>
          </p:txBody>
        </p:sp>
        <p:pic>
          <p:nvPicPr>
            <p:cNvPr id="66" name="object 23">
              <a:extLst>
                <a:ext uri="{FF2B5EF4-FFF2-40B4-BE49-F238E27FC236}">
                  <a16:creationId xmlns:a16="http://schemas.microsoft.com/office/drawing/2014/main" id="{3CD11253-C8E4-502F-AD29-64AAA55264AC}"/>
                </a:ext>
              </a:extLst>
            </p:cNvPr>
            <p:cNvPicPr/>
            <p:nvPr/>
          </p:nvPicPr>
          <p:blipFill>
            <a:blip r:embed="rId23" cstate="print"/>
            <a:stretch>
              <a:fillRect/>
            </a:stretch>
          </p:blipFill>
          <p:spPr>
            <a:xfrm>
              <a:off x="16175231" y="2551211"/>
              <a:ext cx="1645058" cy="1644078"/>
            </a:xfrm>
            <a:prstGeom prst="rect">
              <a:avLst/>
            </a:prstGeom>
          </p:spPr>
        </p:pic>
        <p:pic>
          <p:nvPicPr>
            <p:cNvPr id="67" name="object 24">
              <a:extLst>
                <a:ext uri="{FF2B5EF4-FFF2-40B4-BE49-F238E27FC236}">
                  <a16:creationId xmlns:a16="http://schemas.microsoft.com/office/drawing/2014/main" id="{28ED852B-A633-EE9D-B82C-44B6B88D83DB}"/>
                </a:ext>
              </a:extLst>
            </p:cNvPr>
            <p:cNvPicPr/>
            <p:nvPr/>
          </p:nvPicPr>
          <p:blipFill>
            <a:blip r:embed="rId24" cstate="print"/>
            <a:stretch>
              <a:fillRect/>
            </a:stretch>
          </p:blipFill>
          <p:spPr>
            <a:xfrm>
              <a:off x="16301164" y="2584406"/>
              <a:ext cx="1278610" cy="422414"/>
            </a:xfrm>
            <a:prstGeom prst="rect">
              <a:avLst/>
            </a:prstGeom>
          </p:spPr>
        </p:pic>
        <p:pic>
          <p:nvPicPr>
            <p:cNvPr id="68" name="object 25">
              <a:extLst>
                <a:ext uri="{FF2B5EF4-FFF2-40B4-BE49-F238E27FC236}">
                  <a16:creationId xmlns:a16="http://schemas.microsoft.com/office/drawing/2014/main" id="{628D3C38-5F36-C2E2-6923-6DFE7A4A8785}"/>
                </a:ext>
              </a:extLst>
            </p:cNvPr>
            <p:cNvPicPr/>
            <p:nvPr/>
          </p:nvPicPr>
          <p:blipFill>
            <a:blip r:embed="rId25" cstate="print"/>
            <a:stretch>
              <a:fillRect/>
            </a:stretch>
          </p:blipFill>
          <p:spPr>
            <a:xfrm>
              <a:off x="16191058" y="2717872"/>
              <a:ext cx="1552500" cy="565512"/>
            </a:xfrm>
            <a:prstGeom prst="rect">
              <a:avLst/>
            </a:prstGeom>
          </p:spPr>
        </p:pic>
        <p:pic>
          <p:nvPicPr>
            <p:cNvPr id="69" name="object 26">
              <a:extLst>
                <a:ext uri="{FF2B5EF4-FFF2-40B4-BE49-F238E27FC236}">
                  <a16:creationId xmlns:a16="http://schemas.microsoft.com/office/drawing/2014/main" id="{0FDB31E3-846F-48DE-3BCD-C41201B8302F}"/>
                </a:ext>
              </a:extLst>
            </p:cNvPr>
            <p:cNvPicPr/>
            <p:nvPr/>
          </p:nvPicPr>
          <p:blipFill>
            <a:blip r:embed="rId26" cstate="print"/>
            <a:stretch>
              <a:fillRect/>
            </a:stretch>
          </p:blipFill>
          <p:spPr>
            <a:xfrm>
              <a:off x="16175051" y="2931143"/>
              <a:ext cx="1642828" cy="630181"/>
            </a:xfrm>
            <a:prstGeom prst="rect">
              <a:avLst/>
            </a:prstGeom>
          </p:spPr>
        </p:pic>
        <p:pic>
          <p:nvPicPr>
            <p:cNvPr id="70" name="object 27">
              <a:extLst>
                <a:ext uri="{FF2B5EF4-FFF2-40B4-BE49-F238E27FC236}">
                  <a16:creationId xmlns:a16="http://schemas.microsoft.com/office/drawing/2014/main" id="{46F16783-EB99-2ACF-CF55-C91089BD6409}"/>
                </a:ext>
              </a:extLst>
            </p:cNvPr>
            <p:cNvPicPr/>
            <p:nvPr/>
          </p:nvPicPr>
          <p:blipFill>
            <a:blip r:embed="rId27" cstate="print"/>
            <a:stretch>
              <a:fillRect/>
            </a:stretch>
          </p:blipFill>
          <p:spPr>
            <a:xfrm>
              <a:off x="16175917" y="3184316"/>
              <a:ext cx="1642746" cy="712737"/>
            </a:xfrm>
            <a:prstGeom prst="rect">
              <a:avLst/>
            </a:prstGeom>
          </p:spPr>
        </p:pic>
        <p:pic>
          <p:nvPicPr>
            <p:cNvPr id="71" name="object 28">
              <a:extLst>
                <a:ext uri="{FF2B5EF4-FFF2-40B4-BE49-F238E27FC236}">
                  <a16:creationId xmlns:a16="http://schemas.microsoft.com/office/drawing/2014/main" id="{D0D8A2E1-B9D1-7A82-1E82-125F7489D762}"/>
                </a:ext>
              </a:extLst>
            </p:cNvPr>
            <p:cNvPicPr/>
            <p:nvPr/>
          </p:nvPicPr>
          <p:blipFill>
            <a:blip r:embed="rId28" cstate="print"/>
            <a:stretch>
              <a:fillRect/>
            </a:stretch>
          </p:blipFill>
          <p:spPr>
            <a:xfrm>
              <a:off x="16292906" y="3621866"/>
              <a:ext cx="1487812" cy="572047"/>
            </a:xfrm>
            <a:prstGeom prst="rect">
              <a:avLst/>
            </a:prstGeom>
          </p:spPr>
        </p:pic>
        <p:pic>
          <p:nvPicPr>
            <p:cNvPr id="72" name="object 29">
              <a:extLst>
                <a:ext uri="{FF2B5EF4-FFF2-40B4-BE49-F238E27FC236}">
                  <a16:creationId xmlns:a16="http://schemas.microsoft.com/office/drawing/2014/main" id="{CD7C2053-B702-CD85-85A7-13247B1E0BAF}"/>
                </a:ext>
              </a:extLst>
            </p:cNvPr>
            <p:cNvPicPr/>
            <p:nvPr/>
          </p:nvPicPr>
          <p:blipFill>
            <a:blip r:embed="rId29" cstate="print"/>
            <a:stretch>
              <a:fillRect/>
            </a:stretch>
          </p:blipFill>
          <p:spPr>
            <a:xfrm>
              <a:off x="14452460" y="1373492"/>
              <a:ext cx="3835539" cy="4000500"/>
            </a:xfrm>
            <a:prstGeom prst="rect">
              <a:avLst/>
            </a:prstGeom>
          </p:spPr>
        </p:pic>
        <p:pic>
          <p:nvPicPr>
            <p:cNvPr id="73" name="object 30">
              <a:extLst>
                <a:ext uri="{FF2B5EF4-FFF2-40B4-BE49-F238E27FC236}">
                  <a16:creationId xmlns:a16="http://schemas.microsoft.com/office/drawing/2014/main" id="{8E54177A-12FA-DA65-B2FF-ABC46C2DD860}"/>
                </a:ext>
              </a:extLst>
            </p:cNvPr>
            <p:cNvPicPr/>
            <p:nvPr/>
          </p:nvPicPr>
          <p:blipFill>
            <a:blip r:embed="rId30" cstate="print"/>
            <a:stretch>
              <a:fillRect/>
            </a:stretch>
          </p:blipFill>
          <p:spPr>
            <a:xfrm>
              <a:off x="14872030" y="1785840"/>
              <a:ext cx="3415969" cy="3175000"/>
            </a:xfrm>
            <a:prstGeom prst="rect">
              <a:avLst/>
            </a:prstGeom>
          </p:spPr>
        </p:pic>
        <p:pic>
          <p:nvPicPr>
            <p:cNvPr id="74" name="object 31">
              <a:extLst>
                <a:ext uri="{FF2B5EF4-FFF2-40B4-BE49-F238E27FC236}">
                  <a16:creationId xmlns:a16="http://schemas.microsoft.com/office/drawing/2014/main" id="{12042073-9D94-E694-028E-A7F796587937}"/>
                </a:ext>
              </a:extLst>
            </p:cNvPr>
            <p:cNvPicPr/>
            <p:nvPr/>
          </p:nvPicPr>
          <p:blipFill>
            <a:blip r:embed="rId31" cstate="print"/>
            <a:stretch>
              <a:fillRect/>
            </a:stretch>
          </p:blipFill>
          <p:spPr>
            <a:xfrm>
              <a:off x="17655129" y="1505324"/>
              <a:ext cx="245675" cy="245605"/>
            </a:xfrm>
            <a:prstGeom prst="rect">
              <a:avLst/>
            </a:prstGeom>
          </p:spPr>
        </p:pic>
        <p:pic>
          <p:nvPicPr>
            <p:cNvPr id="75" name="object 32">
              <a:extLst>
                <a:ext uri="{FF2B5EF4-FFF2-40B4-BE49-F238E27FC236}">
                  <a16:creationId xmlns:a16="http://schemas.microsoft.com/office/drawing/2014/main" id="{306C61F1-6176-5491-251C-A3583561CF67}"/>
                </a:ext>
              </a:extLst>
            </p:cNvPr>
            <p:cNvPicPr/>
            <p:nvPr/>
          </p:nvPicPr>
          <p:blipFill>
            <a:blip r:embed="rId32" cstate="print"/>
            <a:stretch>
              <a:fillRect/>
            </a:stretch>
          </p:blipFill>
          <p:spPr>
            <a:xfrm>
              <a:off x="15209390" y="2212558"/>
              <a:ext cx="245674" cy="245605"/>
            </a:xfrm>
            <a:prstGeom prst="rect">
              <a:avLst/>
            </a:prstGeom>
          </p:spPr>
        </p:pic>
        <p:pic>
          <p:nvPicPr>
            <p:cNvPr id="76" name="object 33">
              <a:extLst>
                <a:ext uri="{FF2B5EF4-FFF2-40B4-BE49-F238E27FC236}">
                  <a16:creationId xmlns:a16="http://schemas.microsoft.com/office/drawing/2014/main" id="{C0F3E706-E555-8DFD-D09A-141244E3DC07}"/>
                </a:ext>
              </a:extLst>
            </p:cNvPr>
            <p:cNvPicPr/>
            <p:nvPr/>
          </p:nvPicPr>
          <p:blipFill>
            <a:blip r:embed="rId33" cstate="print"/>
            <a:stretch>
              <a:fillRect/>
            </a:stretch>
          </p:blipFill>
          <p:spPr>
            <a:xfrm>
              <a:off x="16298068" y="5082772"/>
              <a:ext cx="245675" cy="245605"/>
            </a:xfrm>
            <a:prstGeom prst="rect">
              <a:avLst/>
            </a:prstGeom>
          </p:spPr>
        </p:pic>
        <p:pic>
          <p:nvPicPr>
            <p:cNvPr id="77" name="object 34">
              <a:extLst>
                <a:ext uri="{FF2B5EF4-FFF2-40B4-BE49-F238E27FC236}">
                  <a16:creationId xmlns:a16="http://schemas.microsoft.com/office/drawing/2014/main" id="{01E8DE95-6E31-1563-7898-59B78A76CC73}"/>
                </a:ext>
              </a:extLst>
            </p:cNvPr>
            <p:cNvPicPr/>
            <p:nvPr/>
          </p:nvPicPr>
          <p:blipFill>
            <a:blip r:embed="rId34" cstate="print"/>
            <a:stretch>
              <a:fillRect/>
            </a:stretch>
          </p:blipFill>
          <p:spPr>
            <a:xfrm>
              <a:off x="17588377" y="1437558"/>
              <a:ext cx="378834" cy="379759"/>
            </a:xfrm>
            <a:prstGeom prst="rect">
              <a:avLst/>
            </a:prstGeom>
          </p:spPr>
        </p:pic>
        <p:pic>
          <p:nvPicPr>
            <p:cNvPr id="78" name="object 35">
              <a:extLst>
                <a:ext uri="{FF2B5EF4-FFF2-40B4-BE49-F238E27FC236}">
                  <a16:creationId xmlns:a16="http://schemas.microsoft.com/office/drawing/2014/main" id="{B005AFE4-C7B2-34F1-1A23-E65891E45462}"/>
                </a:ext>
              </a:extLst>
            </p:cNvPr>
            <p:cNvPicPr/>
            <p:nvPr/>
          </p:nvPicPr>
          <p:blipFill>
            <a:blip r:embed="rId35" cstate="print"/>
            <a:stretch>
              <a:fillRect/>
            </a:stretch>
          </p:blipFill>
          <p:spPr>
            <a:xfrm>
              <a:off x="15142982" y="2144792"/>
              <a:ext cx="379867" cy="379760"/>
            </a:xfrm>
            <a:prstGeom prst="rect">
              <a:avLst/>
            </a:prstGeom>
          </p:spPr>
        </p:pic>
        <p:pic>
          <p:nvPicPr>
            <p:cNvPr id="79" name="object 36">
              <a:extLst>
                <a:ext uri="{FF2B5EF4-FFF2-40B4-BE49-F238E27FC236}">
                  <a16:creationId xmlns:a16="http://schemas.microsoft.com/office/drawing/2014/main" id="{233526BB-A04D-8157-6744-1C54A973411C}"/>
                </a:ext>
              </a:extLst>
            </p:cNvPr>
            <p:cNvPicPr/>
            <p:nvPr/>
          </p:nvPicPr>
          <p:blipFill>
            <a:blip r:embed="rId36" cstate="print"/>
            <a:stretch>
              <a:fillRect/>
            </a:stretch>
          </p:blipFill>
          <p:spPr>
            <a:xfrm>
              <a:off x="16231660" y="5015008"/>
              <a:ext cx="379866" cy="379759"/>
            </a:xfrm>
            <a:prstGeom prst="rect">
              <a:avLst/>
            </a:prstGeom>
          </p:spPr>
        </p:pic>
      </p:grpSp>
      <p:sp>
        <p:nvSpPr>
          <p:cNvPr id="80" name="TextBox 79">
            <a:extLst>
              <a:ext uri="{FF2B5EF4-FFF2-40B4-BE49-F238E27FC236}">
                <a16:creationId xmlns:a16="http://schemas.microsoft.com/office/drawing/2014/main" id="{B4287794-F3D4-4D2F-1433-2FC3CB559115}"/>
              </a:ext>
            </a:extLst>
          </p:cNvPr>
          <p:cNvSpPr txBox="1"/>
          <p:nvPr/>
        </p:nvSpPr>
        <p:spPr>
          <a:xfrm>
            <a:off x="3846610" y="2876669"/>
            <a:ext cx="11317190" cy="3939540"/>
          </a:xfrm>
          <a:prstGeom prst="rect">
            <a:avLst/>
          </a:prstGeom>
          <a:noFill/>
        </p:spPr>
        <p:txBody>
          <a:bodyPr wrap="square" rtlCol="0">
            <a:spAutoFit/>
          </a:bodyPr>
          <a:lstStyle/>
          <a:p>
            <a:pPr algn="ctr"/>
            <a:r>
              <a:rPr lang="en-IN" sz="6000" b="1" i="0" dirty="0">
                <a:solidFill>
                  <a:schemeClr val="bg1"/>
                </a:solidFill>
                <a:effectLst/>
                <a:latin typeface="Times New Roman" panose="02020603050405020304" pitchFamily="18" charset="0"/>
                <a:cs typeface="Times New Roman" panose="02020603050405020304" pitchFamily="18" charset="0"/>
              </a:rPr>
              <a:t>CONCLUSION</a:t>
            </a:r>
          </a:p>
          <a:p>
            <a:pPr algn="ctr"/>
            <a:endParaRPr lang="en-IN" sz="5000" b="1" i="0" dirty="0">
              <a:solidFill>
                <a:schemeClr val="bg1"/>
              </a:solidFill>
              <a:effectLst/>
              <a:latin typeface="Times New Roman" panose="02020603050405020304" pitchFamily="18" charset="0"/>
              <a:cs typeface="Times New Roman" panose="02020603050405020304" pitchFamily="18" charset="0"/>
            </a:endParaRPr>
          </a:p>
          <a:p>
            <a:r>
              <a:rPr lang="en-US" sz="2000" dirty="0">
                <a:solidFill>
                  <a:schemeClr val="bg1"/>
                </a:solidFill>
                <a:effectLst/>
                <a:latin typeface="Arial MT"/>
                <a:ea typeface="Arial MT"/>
                <a:cs typeface="Arial MT"/>
              </a:rPr>
              <a:t>With this, we come to the end of the article. This was an easy approach to make the game of hangman in python. It can definitely be enhanced by using the </a:t>
            </a:r>
            <a:r>
              <a:rPr lang="en-US" sz="2000" dirty="0" err="1">
                <a:solidFill>
                  <a:schemeClr val="bg1"/>
                </a:solidFill>
                <a:effectLst/>
                <a:latin typeface="Arial MT"/>
                <a:ea typeface="Arial MT"/>
                <a:cs typeface="Arial MT"/>
              </a:rPr>
              <a:t>Tkinter</a:t>
            </a:r>
            <a:r>
              <a:rPr lang="en-US" sz="2000" dirty="0">
                <a:solidFill>
                  <a:schemeClr val="bg1"/>
                </a:solidFill>
                <a:effectLst/>
                <a:latin typeface="Arial MT"/>
                <a:ea typeface="Arial MT"/>
                <a:cs typeface="Arial MT"/>
              </a:rPr>
              <a:t> library or allowing more words as per the coder’s desire. The purpose of this article was to provide a simplistic approach to develop the game of hangman in python.</a:t>
            </a:r>
            <a:endParaRPr lang="en-IN" sz="2000" dirty="0">
              <a:solidFill>
                <a:schemeClr val="bg1"/>
              </a:solidFill>
              <a:effectLst/>
              <a:latin typeface="Arial MT"/>
              <a:ea typeface="Arial MT"/>
              <a:cs typeface="Arial MT"/>
            </a:endParaRPr>
          </a:p>
          <a:p>
            <a:pPr marL="368300"/>
            <a:r>
              <a:rPr lang="en-US" sz="2000" dirty="0">
                <a:solidFill>
                  <a:schemeClr val="bg1"/>
                </a:solidFill>
                <a:effectLst/>
                <a:latin typeface="Arial MT"/>
                <a:ea typeface="Arial MT"/>
                <a:cs typeface="Arial MT"/>
              </a:rPr>
              <a:t> </a:t>
            </a:r>
            <a:endParaRPr lang="en-IN" sz="2000" dirty="0">
              <a:solidFill>
                <a:schemeClr val="bg1"/>
              </a:solidFill>
              <a:effectLst/>
              <a:latin typeface="Arial MT"/>
              <a:ea typeface="Arial MT"/>
              <a:cs typeface="Arial MT"/>
            </a:endParaRPr>
          </a:p>
          <a:p>
            <a:r>
              <a:rPr lang="en-US" sz="2000" dirty="0">
                <a:solidFill>
                  <a:schemeClr val="bg1"/>
                </a:solidFill>
                <a:effectLst/>
                <a:latin typeface="Arial MT"/>
                <a:ea typeface="Arial MT"/>
                <a:cs typeface="Arial MT"/>
              </a:rPr>
              <a:t>However, if you have any doubts or questions, do let me know in the comment section below. I will try to help you as soon as possible</a:t>
            </a:r>
            <a:endParaRPr lang="en-IN"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5497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15082271" y="7374293"/>
              <a:ext cx="3205727" cy="2912706"/>
            </a:xfrm>
            <a:prstGeom prst="rect">
              <a:avLst/>
            </a:prstGeom>
          </p:spPr>
        </p:pic>
        <p:pic>
          <p:nvPicPr>
            <p:cNvPr id="4" name="object 4"/>
            <p:cNvPicPr/>
            <p:nvPr/>
          </p:nvPicPr>
          <p:blipFill>
            <a:blip r:embed="rId3" cstate="print"/>
            <a:stretch>
              <a:fillRect/>
            </a:stretch>
          </p:blipFill>
          <p:spPr>
            <a:xfrm>
              <a:off x="13916358" y="9049460"/>
              <a:ext cx="4371641" cy="1107439"/>
            </a:xfrm>
            <a:prstGeom prst="rect">
              <a:avLst/>
            </a:prstGeom>
          </p:spPr>
        </p:pic>
        <p:sp>
          <p:nvSpPr>
            <p:cNvPr id="5" name="object 5"/>
            <p:cNvSpPr/>
            <p:nvPr/>
          </p:nvSpPr>
          <p:spPr>
            <a:xfrm>
              <a:off x="14348028" y="9412361"/>
              <a:ext cx="3940175" cy="678815"/>
            </a:xfrm>
            <a:custGeom>
              <a:avLst/>
              <a:gdLst/>
              <a:ahLst/>
              <a:cxnLst/>
              <a:rect l="l" t="t" r="r" b="b"/>
              <a:pathLst>
                <a:path w="3940175" h="678815">
                  <a:moveTo>
                    <a:pt x="3167306" y="306757"/>
                  </a:moveTo>
                  <a:lnTo>
                    <a:pt x="2765269" y="306757"/>
                  </a:lnTo>
                  <a:lnTo>
                    <a:pt x="2801744" y="300484"/>
                  </a:lnTo>
                  <a:lnTo>
                    <a:pt x="2839005" y="282575"/>
                  </a:lnTo>
                  <a:lnTo>
                    <a:pt x="2879651" y="252813"/>
                  </a:lnTo>
                  <a:lnTo>
                    <a:pt x="2926281" y="210984"/>
                  </a:lnTo>
                  <a:lnTo>
                    <a:pt x="2981496" y="156868"/>
                  </a:lnTo>
                  <a:lnTo>
                    <a:pt x="3011015" y="129693"/>
                  </a:lnTo>
                  <a:lnTo>
                    <a:pt x="3043154" y="104594"/>
                  </a:lnTo>
                  <a:lnTo>
                    <a:pt x="3077808" y="81750"/>
                  </a:lnTo>
                  <a:lnTo>
                    <a:pt x="3114873" y="61340"/>
                  </a:lnTo>
                  <a:lnTo>
                    <a:pt x="3154244" y="43542"/>
                  </a:lnTo>
                  <a:lnTo>
                    <a:pt x="3195817" y="28536"/>
                  </a:lnTo>
                  <a:lnTo>
                    <a:pt x="3239487" y="16500"/>
                  </a:lnTo>
                  <a:lnTo>
                    <a:pt x="3285149" y="7613"/>
                  </a:lnTo>
                  <a:lnTo>
                    <a:pt x="3332699" y="2053"/>
                  </a:lnTo>
                  <a:lnTo>
                    <a:pt x="3382033" y="0"/>
                  </a:lnTo>
                  <a:lnTo>
                    <a:pt x="3433045" y="1631"/>
                  </a:lnTo>
                  <a:lnTo>
                    <a:pt x="3485632" y="7127"/>
                  </a:lnTo>
                  <a:lnTo>
                    <a:pt x="3539688" y="16665"/>
                  </a:lnTo>
                  <a:lnTo>
                    <a:pt x="3595109" y="30425"/>
                  </a:lnTo>
                  <a:lnTo>
                    <a:pt x="3711843" y="68332"/>
                  </a:lnTo>
                  <a:lnTo>
                    <a:pt x="3769779" y="83257"/>
                  </a:lnTo>
                  <a:lnTo>
                    <a:pt x="3825380" y="93507"/>
                  </a:lnTo>
                  <a:lnTo>
                    <a:pt x="3878425" y="99231"/>
                  </a:lnTo>
                  <a:lnTo>
                    <a:pt x="3928695" y="100578"/>
                  </a:lnTo>
                  <a:lnTo>
                    <a:pt x="3939971" y="100578"/>
                  </a:lnTo>
                  <a:lnTo>
                    <a:pt x="3939971" y="150777"/>
                  </a:lnTo>
                  <a:lnTo>
                    <a:pt x="3393658" y="150777"/>
                  </a:lnTo>
                  <a:lnTo>
                    <a:pt x="3361134" y="153416"/>
                  </a:lnTo>
                  <a:lnTo>
                    <a:pt x="3301148" y="172238"/>
                  </a:lnTo>
                  <a:lnTo>
                    <a:pt x="3247756" y="212557"/>
                  </a:lnTo>
                  <a:lnTo>
                    <a:pt x="3218543" y="244464"/>
                  </a:lnTo>
                  <a:lnTo>
                    <a:pt x="3190265" y="278037"/>
                  </a:lnTo>
                  <a:lnTo>
                    <a:pt x="3167306" y="306757"/>
                  </a:lnTo>
                  <a:close/>
                </a:path>
                <a:path w="3940175" h="678815">
                  <a:moveTo>
                    <a:pt x="3939971" y="100578"/>
                  </a:moveTo>
                  <a:lnTo>
                    <a:pt x="3928695" y="100578"/>
                  </a:lnTo>
                  <a:lnTo>
                    <a:pt x="3939971" y="99891"/>
                  </a:lnTo>
                  <a:lnTo>
                    <a:pt x="3939971" y="100578"/>
                  </a:lnTo>
                  <a:close/>
                </a:path>
                <a:path w="3940175" h="678815">
                  <a:moveTo>
                    <a:pt x="2091135" y="370697"/>
                  </a:moveTo>
                  <a:lnTo>
                    <a:pt x="1588615" y="370697"/>
                  </a:lnTo>
                  <a:lnTo>
                    <a:pt x="1655735" y="365996"/>
                  </a:lnTo>
                  <a:lnTo>
                    <a:pt x="1716016" y="356879"/>
                  </a:lnTo>
                  <a:lnTo>
                    <a:pt x="1770147" y="343983"/>
                  </a:lnTo>
                  <a:lnTo>
                    <a:pt x="1818814" y="327946"/>
                  </a:lnTo>
                  <a:lnTo>
                    <a:pt x="1862707" y="309407"/>
                  </a:lnTo>
                  <a:lnTo>
                    <a:pt x="1902513" y="289003"/>
                  </a:lnTo>
                  <a:lnTo>
                    <a:pt x="1938920" y="267373"/>
                  </a:lnTo>
                  <a:lnTo>
                    <a:pt x="1972617" y="245154"/>
                  </a:lnTo>
                  <a:lnTo>
                    <a:pt x="2034630" y="201503"/>
                  </a:lnTo>
                  <a:lnTo>
                    <a:pt x="2064322" y="181347"/>
                  </a:lnTo>
                  <a:lnTo>
                    <a:pt x="2124518" y="147563"/>
                  </a:lnTo>
                  <a:lnTo>
                    <a:pt x="2199215" y="126466"/>
                  </a:lnTo>
                  <a:lnTo>
                    <a:pt x="2245059" y="125056"/>
                  </a:lnTo>
                  <a:lnTo>
                    <a:pt x="2293084" y="129942"/>
                  </a:lnTo>
                  <a:lnTo>
                    <a:pt x="2342448" y="140082"/>
                  </a:lnTo>
                  <a:lnTo>
                    <a:pt x="2392307" y="154432"/>
                  </a:lnTo>
                  <a:lnTo>
                    <a:pt x="2441816" y="171951"/>
                  </a:lnTo>
                  <a:lnTo>
                    <a:pt x="2490131" y="191597"/>
                  </a:lnTo>
                  <a:lnTo>
                    <a:pt x="2536410" y="212328"/>
                  </a:lnTo>
                  <a:lnTo>
                    <a:pt x="2579807" y="233102"/>
                  </a:lnTo>
                  <a:lnTo>
                    <a:pt x="2657369" y="271986"/>
                  </a:lnTo>
                  <a:lnTo>
                    <a:pt x="2263568" y="271986"/>
                  </a:lnTo>
                  <a:lnTo>
                    <a:pt x="2235588" y="272890"/>
                  </a:lnTo>
                  <a:lnTo>
                    <a:pt x="2207802" y="281212"/>
                  </a:lnTo>
                  <a:lnTo>
                    <a:pt x="2179619" y="297638"/>
                  </a:lnTo>
                  <a:lnTo>
                    <a:pt x="2158679" y="313859"/>
                  </a:lnTo>
                  <a:lnTo>
                    <a:pt x="2134593" y="333771"/>
                  </a:lnTo>
                  <a:lnTo>
                    <a:pt x="2091135" y="370697"/>
                  </a:lnTo>
                  <a:close/>
                </a:path>
                <a:path w="3940175" h="678815">
                  <a:moveTo>
                    <a:pt x="3939971" y="272309"/>
                  </a:moveTo>
                  <a:lnTo>
                    <a:pt x="3869939" y="261118"/>
                  </a:lnTo>
                  <a:lnTo>
                    <a:pt x="3817236" y="249973"/>
                  </a:lnTo>
                  <a:lnTo>
                    <a:pt x="3766484" y="237506"/>
                  </a:lnTo>
                  <a:lnTo>
                    <a:pt x="3717659" y="224231"/>
                  </a:lnTo>
                  <a:lnTo>
                    <a:pt x="3582517" y="184713"/>
                  </a:lnTo>
                  <a:lnTo>
                    <a:pt x="3541169" y="173359"/>
                  </a:lnTo>
                  <a:lnTo>
                    <a:pt x="3501633" y="163774"/>
                  </a:lnTo>
                  <a:lnTo>
                    <a:pt x="3463884" y="156471"/>
                  </a:lnTo>
                  <a:lnTo>
                    <a:pt x="3427900" y="151968"/>
                  </a:lnTo>
                  <a:lnTo>
                    <a:pt x="3393658" y="150777"/>
                  </a:lnTo>
                  <a:lnTo>
                    <a:pt x="3939971" y="150777"/>
                  </a:lnTo>
                  <a:lnTo>
                    <a:pt x="3939971" y="272309"/>
                  </a:lnTo>
                  <a:close/>
                </a:path>
                <a:path w="3940175" h="678815">
                  <a:moveTo>
                    <a:pt x="2820013" y="564008"/>
                  </a:moveTo>
                  <a:lnTo>
                    <a:pt x="2777923" y="557525"/>
                  </a:lnTo>
                  <a:lnTo>
                    <a:pt x="2732772" y="543213"/>
                  </a:lnTo>
                  <a:lnTo>
                    <a:pt x="2684275" y="520394"/>
                  </a:lnTo>
                  <a:lnTo>
                    <a:pt x="2621798" y="484755"/>
                  </a:lnTo>
                  <a:lnTo>
                    <a:pt x="2565433" y="449690"/>
                  </a:lnTo>
                  <a:lnTo>
                    <a:pt x="2514590" y="415885"/>
                  </a:lnTo>
                  <a:lnTo>
                    <a:pt x="2427100" y="354788"/>
                  </a:lnTo>
                  <a:lnTo>
                    <a:pt x="2389270" y="328866"/>
                  </a:lnTo>
                  <a:lnTo>
                    <a:pt x="2354593" y="306940"/>
                  </a:lnTo>
                  <a:lnTo>
                    <a:pt x="2322479" y="289695"/>
                  </a:lnTo>
                  <a:lnTo>
                    <a:pt x="2292334" y="277816"/>
                  </a:lnTo>
                  <a:lnTo>
                    <a:pt x="2263568" y="271986"/>
                  </a:lnTo>
                  <a:lnTo>
                    <a:pt x="2657369" y="271986"/>
                  </a:lnTo>
                  <a:lnTo>
                    <a:pt x="2684275" y="285263"/>
                  </a:lnTo>
                  <a:lnTo>
                    <a:pt x="2726979" y="301611"/>
                  </a:lnTo>
                  <a:lnTo>
                    <a:pt x="2765269" y="306757"/>
                  </a:lnTo>
                  <a:lnTo>
                    <a:pt x="3167306" y="306757"/>
                  </a:lnTo>
                  <a:lnTo>
                    <a:pt x="3162637" y="312597"/>
                  </a:lnTo>
                  <a:lnTo>
                    <a:pt x="3127961" y="356879"/>
                  </a:lnTo>
                  <a:lnTo>
                    <a:pt x="3080802" y="415426"/>
                  </a:lnTo>
                  <a:lnTo>
                    <a:pt x="3052921" y="447157"/>
                  </a:lnTo>
                  <a:lnTo>
                    <a:pt x="3024264" y="476485"/>
                  </a:lnTo>
                  <a:lnTo>
                    <a:pt x="2994543" y="502731"/>
                  </a:lnTo>
                  <a:lnTo>
                    <a:pt x="2963475" y="525218"/>
                  </a:lnTo>
                  <a:lnTo>
                    <a:pt x="2896153" y="556201"/>
                  </a:lnTo>
                  <a:lnTo>
                    <a:pt x="2859328" y="563341"/>
                  </a:lnTo>
                  <a:lnTo>
                    <a:pt x="2820013" y="564008"/>
                  </a:lnTo>
                  <a:close/>
                </a:path>
                <a:path w="3940175" h="678815">
                  <a:moveTo>
                    <a:pt x="1910817" y="511113"/>
                  </a:moveTo>
                  <a:lnTo>
                    <a:pt x="927266" y="511113"/>
                  </a:lnTo>
                  <a:lnTo>
                    <a:pt x="957689" y="506818"/>
                  </a:lnTo>
                  <a:lnTo>
                    <a:pt x="985924" y="499012"/>
                  </a:lnTo>
                  <a:lnTo>
                    <a:pt x="1012962" y="488352"/>
                  </a:lnTo>
                  <a:lnTo>
                    <a:pt x="1039789" y="475493"/>
                  </a:lnTo>
                  <a:lnTo>
                    <a:pt x="1096768" y="445804"/>
                  </a:lnTo>
                  <a:lnTo>
                    <a:pt x="1128897" y="430286"/>
                  </a:lnTo>
                  <a:lnTo>
                    <a:pt x="1164769" y="415195"/>
                  </a:lnTo>
                  <a:lnTo>
                    <a:pt x="1205373" y="401186"/>
                  </a:lnTo>
                  <a:lnTo>
                    <a:pt x="1251697" y="388915"/>
                  </a:lnTo>
                  <a:lnTo>
                    <a:pt x="1304731" y="379039"/>
                  </a:lnTo>
                  <a:lnTo>
                    <a:pt x="1365461" y="372215"/>
                  </a:lnTo>
                  <a:lnTo>
                    <a:pt x="1434878" y="369097"/>
                  </a:lnTo>
                  <a:lnTo>
                    <a:pt x="1513968" y="370343"/>
                  </a:lnTo>
                  <a:lnTo>
                    <a:pt x="2091135" y="370697"/>
                  </a:lnTo>
                  <a:lnTo>
                    <a:pt x="2045195" y="409353"/>
                  </a:lnTo>
                  <a:lnTo>
                    <a:pt x="2010259" y="437733"/>
                  </a:lnTo>
                  <a:lnTo>
                    <a:pt x="1973045" y="466657"/>
                  </a:lnTo>
                  <a:lnTo>
                    <a:pt x="1933725" y="495495"/>
                  </a:lnTo>
                  <a:lnTo>
                    <a:pt x="1910817" y="511113"/>
                  </a:lnTo>
                  <a:close/>
                </a:path>
                <a:path w="3940175" h="678815">
                  <a:moveTo>
                    <a:pt x="1898400" y="519577"/>
                  </a:moveTo>
                  <a:lnTo>
                    <a:pt x="140269" y="519577"/>
                  </a:lnTo>
                  <a:lnTo>
                    <a:pt x="178307" y="517461"/>
                  </a:lnTo>
                  <a:lnTo>
                    <a:pt x="215176" y="511113"/>
                  </a:lnTo>
                  <a:lnTo>
                    <a:pt x="252786" y="500866"/>
                  </a:lnTo>
                  <a:lnTo>
                    <a:pt x="293053" y="487055"/>
                  </a:lnTo>
                  <a:lnTo>
                    <a:pt x="389210" y="450078"/>
                  </a:lnTo>
                  <a:lnTo>
                    <a:pt x="448927" y="427579"/>
                  </a:lnTo>
                  <a:lnTo>
                    <a:pt x="505252" y="411952"/>
                  </a:lnTo>
                  <a:lnTo>
                    <a:pt x="557251" y="406806"/>
                  </a:lnTo>
                  <a:lnTo>
                    <a:pt x="605510" y="410195"/>
                  </a:lnTo>
                  <a:lnTo>
                    <a:pt x="650614" y="420173"/>
                  </a:lnTo>
                  <a:lnTo>
                    <a:pt x="693151" y="434797"/>
                  </a:lnTo>
                  <a:lnTo>
                    <a:pt x="733705" y="452118"/>
                  </a:lnTo>
                  <a:lnTo>
                    <a:pt x="772864" y="470193"/>
                  </a:lnTo>
                  <a:lnTo>
                    <a:pt x="811213" y="487076"/>
                  </a:lnTo>
                  <a:lnTo>
                    <a:pt x="849340" y="500820"/>
                  </a:lnTo>
                  <a:lnTo>
                    <a:pt x="887828" y="509481"/>
                  </a:lnTo>
                  <a:lnTo>
                    <a:pt x="927266" y="511113"/>
                  </a:lnTo>
                  <a:lnTo>
                    <a:pt x="1910817" y="511113"/>
                  </a:lnTo>
                  <a:lnTo>
                    <a:pt x="1898400" y="519577"/>
                  </a:lnTo>
                  <a:close/>
                </a:path>
                <a:path w="3940175" h="678815">
                  <a:moveTo>
                    <a:pt x="299813" y="611252"/>
                  </a:moveTo>
                  <a:lnTo>
                    <a:pt x="252328" y="607022"/>
                  </a:lnTo>
                  <a:lnTo>
                    <a:pt x="205229" y="598537"/>
                  </a:lnTo>
                  <a:lnTo>
                    <a:pt x="159217" y="585938"/>
                  </a:lnTo>
                  <a:lnTo>
                    <a:pt x="114989" y="569364"/>
                  </a:lnTo>
                  <a:lnTo>
                    <a:pt x="73244" y="548955"/>
                  </a:lnTo>
                  <a:lnTo>
                    <a:pt x="34681" y="524851"/>
                  </a:lnTo>
                  <a:lnTo>
                    <a:pt x="0" y="497190"/>
                  </a:lnTo>
                  <a:lnTo>
                    <a:pt x="53029" y="509776"/>
                  </a:lnTo>
                  <a:lnTo>
                    <a:pt x="99147" y="517127"/>
                  </a:lnTo>
                  <a:lnTo>
                    <a:pt x="140269" y="519577"/>
                  </a:lnTo>
                  <a:lnTo>
                    <a:pt x="1898400" y="519577"/>
                  </a:lnTo>
                  <a:lnTo>
                    <a:pt x="1892472" y="523619"/>
                  </a:lnTo>
                  <a:lnTo>
                    <a:pt x="1881549" y="530420"/>
                  </a:lnTo>
                  <a:lnTo>
                    <a:pt x="631594" y="530420"/>
                  </a:lnTo>
                  <a:lnTo>
                    <a:pt x="599888" y="530965"/>
                  </a:lnTo>
                  <a:lnTo>
                    <a:pt x="563023" y="541582"/>
                  </a:lnTo>
                  <a:lnTo>
                    <a:pt x="479649" y="582842"/>
                  </a:lnTo>
                  <a:lnTo>
                    <a:pt x="437604" y="597024"/>
                  </a:lnTo>
                  <a:lnTo>
                    <a:pt x="393150" y="606393"/>
                  </a:lnTo>
                  <a:lnTo>
                    <a:pt x="346987" y="611089"/>
                  </a:lnTo>
                  <a:lnTo>
                    <a:pt x="299813" y="611252"/>
                  </a:lnTo>
                  <a:close/>
                </a:path>
                <a:path w="3940175" h="678815">
                  <a:moveTo>
                    <a:pt x="941249" y="678761"/>
                  </a:moveTo>
                  <a:lnTo>
                    <a:pt x="881138" y="671940"/>
                  </a:lnTo>
                  <a:lnTo>
                    <a:pt x="797004" y="628402"/>
                  </a:lnTo>
                  <a:lnTo>
                    <a:pt x="754978" y="600174"/>
                  </a:lnTo>
                  <a:lnTo>
                    <a:pt x="719832" y="574822"/>
                  </a:lnTo>
                  <a:lnTo>
                    <a:pt x="689158" y="553787"/>
                  </a:lnTo>
                  <a:lnTo>
                    <a:pt x="660548" y="538507"/>
                  </a:lnTo>
                  <a:lnTo>
                    <a:pt x="631594" y="530420"/>
                  </a:lnTo>
                  <a:lnTo>
                    <a:pt x="1881549" y="530420"/>
                  </a:lnTo>
                  <a:lnTo>
                    <a:pt x="1849460" y="550399"/>
                  </a:lnTo>
                  <a:lnTo>
                    <a:pt x="1804863" y="575207"/>
                  </a:lnTo>
                  <a:lnTo>
                    <a:pt x="1760148" y="596787"/>
                  </a:lnTo>
                  <a:lnTo>
                    <a:pt x="1245306" y="596787"/>
                  </a:lnTo>
                  <a:lnTo>
                    <a:pt x="1200407" y="599343"/>
                  </a:lnTo>
                  <a:lnTo>
                    <a:pt x="1159758" y="606276"/>
                  </a:lnTo>
                  <a:lnTo>
                    <a:pt x="1122727" y="616414"/>
                  </a:lnTo>
                  <a:lnTo>
                    <a:pt x="1057002" y="641604"/>
                  </a:lnTo>
                  <a:lnTo>
                    <a:pt x="1027047" y="654307"/>
                  </a:lnTo>
                  <a:lnTo>
                    <a:pt x="998190" y="665518"/>
                  </a:lnTo>
                  <a:lnTo>
                    <a:pt x="969800" y="674060"/>
                  </a:lnTo>
                  <a:lnTo>
                    <a:pt x="941249" y="678761"/>
                  </a:lnTo>
                  <a:close/>
                </a:path>
                <a:path w="3940175" h="678815">
                  <a:moveTo>
                    <a:pt x="1564158" y="647626"/>
                  </a:moveTo>
                  <a:lnTo>
                    <a:pt x="1513686" y="647382"/>
                  </a:lnTo>
                  <a:lnTo>
                    <a:pt x="1462842" y="640760"/>
                  </a:lnTo>
                  <a:lnTo>
                    <a:pt x="1411799" y="627131"/>
                  </a:lnTo>
                  <a:lnTo>
                    <a:pt x="1350371" y="609507"/>
                  </a:lnTo>
                  <a:lnTo>
                    <a:pt x="1295084" y="599783"/>
                  </a:lnTo>
                  <a:lnTo>
                    <a:pt x="1245306" y="596787"/>
                  </a:lnTo>
                  <a:lnTo>
                    <a:pt x="1760148" y="596787"/>
                  </a:lnTo>
                  <a:lnTo>
                    <a:pt x="1758854" y="597412"/>
                  </a:lnTo>
                  <a:lnTo>
                    <a:pt x="1711513" y="616414"/>
                  </a:lnTo>
                  <a:lnTo>
                    <a:pt x="1663290" y="631498"/>
                  </a:lnTo>
                  <a:lnTo>
                    <a:pt x="1614084" y="642122"/>
                  </a:lnTo>
                  <a:lnTo>
                    <a:pt x="1564158" y="647626"/>
                  </a:lnTo>
                  <a:close/>
                </a:path>
              </a:pathLst>
            </a:custGeom>
            <a:solidFill>
              <a:srgbClr val="FF99FF">
                <a:alpha val="7998"/>
              </a:srgbClr>
            </a:solidFill>
          </p:spPr>
          <p:txBody>
            <a:bodyPr wrap="square" lIns="0" tIns="0" rIns="0" bIns="0" rtlCol="0"/>
            <a:lstStyle/>
            <a:p>
              <a:endParaRPr/>
            </a:p>
          </p:txBody>
        </p:sp>
        <p:sp>
          <p:nvSpPr>
            <p:cNvPr id="6" name="object 6"/>
            <p:cNvSpPr/>
            <p:nvPr/>
          </p:nvSpPr>
          <p:spPr>
            <a:xfrm>
              <a:off x="15295418" y="7373987"/>
              <a:ext cx="2271395" cy="986790"/>
            </a:xfrm>
            <a:custGeom>
              <a:avLst/>
              <a:gdLst/>
              <a:ahLst/>
              <a:cxnLst/>
              <a:rect l="l" t="t" r="r" b="b"/>
              <a:pathLst>
                <a:path w="2271394" h="986790">
                  <a:moveTo>
                    <a:pt x="457010" y="986559"/>
                  </a:moveTo>
                  <a:lnTo>
                    <a:pt x="412083" y="986464"/>
                  </a:lnTo>
                  <a:lnTo>
                    <a:pt x="364576" y="982536"/>
                  </a:lnTo>
                  <a:lnTo>
                    <a:pt x="314248" y="974725"/>
                  </a:lnTo>
                  <a:lnTo>
                    <a:pt x="250980" y="963059"/>
                  </a:lnTo>
                  <a:lnTo>
                    <a:pt x="192528" y="953068"/>
                  </a:lnTo>
                  <a:lnTo>
                    <a:pt x="138548" y="945140"/>
                  </a:lnTo>
                  <a:lnTo>
                    <a:pt x="88696" y="939661"/>
                  </a:lnTo>
                  <a:lnTo>
                    <a:pt x="42627" y="937019"/>
                  </a:lnTo>
                  <a:lnTo>
                    <a:pt x="0" y="937599"/>
                  </a:lnTo>
                  <a:lnTo>
                    <a:pt x="24844" y="892910"/>
                  </a:lnTo>
                  <a:lnTo>
                    <a:pt x="51072" y="848880"/>
                  </a:lnTo>
                  <a:lnTo>
                    <a:pt x="78675" y="805518"/>
                  </a:lnTo>
                  <a:lnTo>
                    <a:pt x="107643" y="762834"/>
                  </a:lnTo>
                  <a:lnTo>
                    <a:pt x="137967" y="720837"/>
                  </a:lnTo>
                  <a:lnTo>
                    <a:pt x="169638" y="679536"/>
                  </a:lnTo>
                  <a:lnTo>
                    <a:pt x="202647" y="638940"/>
                  </a:lnTo>
                  <a:lnTo>
                    <a:pt x="236984" y="599059"/>
                  </a:lnTo>
                  <a:lnTo>
                    <a:pt x="272639" y="559902"/>
                  </a:lnTo>
                  <a:lnTo>
                    <a:pt x="309604" y="521478"/>
                  </a:lnTo>
                  <a:lnTo>
                    <a:pt x="346189" y="486030"/>
                  </a:lnTo>
                  <a:lnTo>
                    <a:pt x="383519" y="451829"/>
                  </a:lnTo>
                  <a:lnTo>
                    <a:pt x="421568" y="418874"/>
                  </a:lnTo>
                  <a:lnTo>
                    <a:pt x="460309" y="387166"/>
                  </a:lnTo>
                  <a:lnTo>
                    <a:pt x="499716" y="356705"/>
                  </a:lnTo>
                  <a:lnTo>
                    <a:pt x="539762" y="327491"/>
                  </a:lnTo>
                  <a:lnTo>
                    <a:pt x="580420" y="299524"/>
                  </a:lnTo>
                  <a:lnTo>
                    <a:pt x="621663" y="272805"/>
                  </a:lnTo>
                  <a:lnTo>
                    <a:pt x="663465" y="247332"/>
                  </a:lnTo>
                  <a:lnTo>
                    <a:pt x="705799" y="223107"/>
                  </a:lnTo>
                  <a:lnTo>
                    <a:pt x="748639" y="200130"/>
                  </a:lnTo>
                  <a:lnTo>
                    <a:pt x="791957" y="178401"/>
                  </a:lnTo>
                  <a:lnTo>
                    <a:pt x="835726" y="157919"/>
                  </a:lnTo>
                  <a:lnTo>
                    <a:pt x="879921" y="138685"/>
                  </a:lnTo>
                  <a:lnTo>
                    <a:pt x="924514" y="120699"/>
                  </a:lnTo>
                  <a:lnTo>
                    <a:pt x="969479" y="103962"/>
                  </a:lnTo>
                  <a:lnTo>
                    <a:pt x="1014789" y="88472"/>
                  </a:lnTo>
                  <a:lnTo>
                    <a:pt x="1060418" y="74231"/>
                  </a:lnTo>
                  <a:lnTo>
                    <a:pt x="1106337" y="61238"/>
                  </a:lnTo>
                  <a:lnTo>
                    <a:pt x="1152522" y="49494"/>
                  </a:lnTo>
                  <a:lnTo>
                    <a:pt x="1198945" y="38999"/>
                  </a:lnTo>
                  <a:lnTo>
                    <a:pt x="1245579" y="29752"/>
                  </a:lnTo>
                  <a:lnTo>
                    <a:pt x="1292398" y="21754"/>
                  </a:lnTo>
                  <a:lnTo>
                    <a:pt x="1339375" y="15005"/>
                  </a:lnTo>
                  <a:lnTo>
                    <a:pt x="1386483" y="9505"/>
                  </a:lnTo>
                  <a:lnTo>
                    <a:pt x="1433696" y="5255"/>
                  </a:lnTo>
                  <a:lnTo>
                    <a:pt x="1480986" y="2254"/>
                  </a:lnTo>
                  <a:lnTo>
                    <a:pt x="1528328" y="502"/>
                  </a:lnTo>
                  <a:lnTo>
                    <a:pt x="1575694" y="0"/>
                  </a:lnTo>
                  <a:lnTo>
                    <a:pt x="1623058" y="747"/>
                  </a:lnTo>
                  <a:lnTo>
                    <a:pt x="1670393" y="2744"/>
                  </a:lnTo>
                  <a:lnTo>
                    <a:pt x="1717672" y="5991"/>
                  </a:lnTo>
                  <a:lnTo>
                    <a:pt x="1764869" y="10488"/>
                  </a:lnTo>
                  <a:lnTo>
                    <a:pt x="1811956" y="16235"/>
                  </a:lnTo>
                  <a:lnTo>
                    <a:pt x="1858908" y="23232"/>
                  </a:lnTo>
                  <a:lnTo>
                    <a:pt x="1905697" y="31480"/>
                  </a:lnTo>
                  <a:lnTo>
                    <a:pt x="1952297" y="40978"/>
                  </a:lnTo>
                  <a:lnTo>
                    <a:pt x="1998681" y="51726"/>
                  </a:lnTo>
                  <a:lnTo>
                    <a:pt x="2044822" y="63725"/>
                  </a:lnTo>
                  <a:lnTo>
                    <a:pt x="2090694" y="76975"/>
                  </a:lnTo>
                  <a:lnTo>
                    <a:pt x="2136269" y="91475"/>
                  </a:lnTo>
                  <a:lnTo>
                    <a:pt x="2181522" y="107227"/>
                  </a:lnTo>
                  <a:lnTo>
                    <a:pt x="2226425" y="124230"/>
                  </a:lnTo>
                  <a:lnTo>
                    <a:pt x="2270952" y="142483"/>
                  </a:lnTo>
                  <a:lnTo>
                    <a:pt x="2257891" y="185114"/>
                  </a:lnTo>
                  <a:lnTo>
                    <a:pt x="2240475" y="225679"/>
                  </a:lnTo>
                  <a:lnTo>
                    <a:pt x="2218271" y="263705"/>
                  </a:lnTo>
                  <a:lnTo>
                    <a:pt x="2190842" y="298722"/>
                  </a:lnTo>
                  <a:lnTo>
                    <a:pt x="2157753" y="330259"/>
                  </a:lnTo>
                  <a:lnTo>
                    <a:pt x="2118568" y="357843"/>
                  </a:lnTo>
                  <a:lnTo>
                    <a:pt x="2072853" y="381005"/>
                  </a:lnTo>
                  <a:lnTo>
                    <a:pt x="2020172" y="399272"/>
                  </a:lnTo>
                  <a:lnTo>
                    <a:pt x="1969401" y="411206"/>
                  </a:lnTo>
                  <a:lnTo>
                    <a:pt x="1919927" y="419416"/>
                  </a:lnTo>
                  <a:lnTo>
                    <a:pt x="1871721" y="424273"/>
                  </a:lnTo>
                  <a:lnTo>
                    <a:pt x="1824755" y="426152"/>
                  </a:lnTo>
                  <a:lnTo>
                    <a:pt x="1779001" y="425428"/>
                  </a:lnTo>
                  <a:lnTo>
                    <a:pt x="1734431" y="422473"/>
                  </a:lnTo>
                  <a:lnTo>
                    <a:pt x="1691016" y="417663"/>
                  </a:lnTo>
                  <a:lnTo>
                    <a:pt x="1648727" y="411370"/>
                  </a:lnTo>
                  <a:lnTo>
                    <a:pt x="1607537" y="403970"/>
                  </a:lnTo>
                  <a:lnTo>
                    <a:pt x="1567418" y="395835"/>
                  </a:lnTo>
                  <a:lnTo>
                    <a:pt x="1453197" y="370765"/>
                  </a:lnTo>
                  <a:lnTo>
                    <a:pt x="1417076" y="363432"/>
                  </a:lnTo>
                  <a:lnTo>
                    <a:pt x="1381883" y="357235"/>
                  </a:lnTo>
                  <a:lnTo>
                    <a:pt x="1347590" y="352548"/>
                  </a:lnTo>
                  <a:lnTo>
                    <a:pt x="1314169" y="349744"/>
                  </a:lnTo>
                  <a:lnTo>
                    <a:pt x="1281592" y="349197"/>
                  </a:lnTo>
                  <a:lnTo>
                    <a:pt x="1249831" y="351282"/>
                  </a:lnTo>
                  <a:lnTo>
                    <a:pt x="1188641" y="364841"/>
                  </a:lnTo>
                  <a:lnTo>
                    <a:pt x="1130372" y="393411"/>
                  </a:lnTo>
                  <a:lnTo>
                    <a:pt x="1074800" y="439986"/>
                  </a:lnTo>
                  <a:lnTo>
                    <a:pt x="1047953" y="470960"/>
                  </a:lnTo>
                  <a:lnTo>
                    <a:pt x="1021696" y="507556"/>
                  </a:lnTo>
                  <a:lnTo>
                    <a:pt x="985262" y="561990"/>
                  </a:lnTo>
                  <a:lnTo>
                    <a:pt x="950105" y="613391"/>
                  </a:lnTo>
                  <a:lnTo>
                    <a:pt x="915984" y="661710"/>
                  </a:lnTo>
                  <a:lnTo>
                    <a:pt x="882658" y="706896"/>
                  </a:lnTo>
                  <a:lnTo>
                    <a:pt x="849886" y="748899"/>
                  </a:lnTo>
                  <a:lnTo>
                    <a:pt x="817427" y="787670"/>
                  </a:lnTo>
                  <a:lnTo>
                    <a:pt x="785039" y="823157"/>
                  </a:lnTo>
                  <a:lnTo>
                    <a:pt x="752483" y="855312"/>
                  </a:lnTo>
                  <a:lnTo>
                    <a:pt x="719515" y="884084"/>
                  </a:lnTo>
                  <a:lnTo>
                    <a:pt x="685897" y="909423"/>
                  </a:lnTo>
                  <a:lnTo>
                    <a:pt x="651386" y="931279"/>
                  </a:lnTo>
                  <a:lnTo>
                    <a:pt x="615742" y="949601"/>
                  </a:lnTo>
                  <a:lnTo>
                    <a:pt x="578723" y="964341"/>
                  </a:lnTo>
                  <a:lnTo>
                    <a:pt x="540089" y="975447"/>
                  </a:lnTo>
                  <a:lnTo>
                    <a:pt x="499598" y="982869"/>
                  </a:lnTo>
                  <a:lnTo>
                    <a:pt x="457010" y="986559"/>
                  </a:lnTo>
                  <a:close/>
                </a:path>
              </a:pathLst>
            </a:custGeom>
            <a:solidFill>
              <a:srgbClr val="99FFFF">
                <a:alpha val="10038"/>
              </a:srgbClr>
            </a:solidFill>
          </p:spPr>
          <p:txBody>
            <a:bodyPr wrap="square" lIns="0" tIns="0" rIns="0" bIns="0" rtlCol="0"/>
            <a:lstStyle/>
            <a:p>
              <a:endParaRPr/>
            </a:p>
          </p:txBody>
        </p:sp>
        <p:pic>
          <p:nvPicPr>
            <p:cNvPr id="7" name="object 7"/>
            <p:cNvPicPr/>
            <p:nvPr/>
          </p:nvPicPr>
          <p:blipFill>
            <a:blip r:embed="rId4" cstate="print"/>
            <a:stretch>
              <a:fillRect/>
            </a:stretch>
          </p:blipFill>
          <p:spPr>
            <a:xfrm>
              <a:off x="0" y="5095388"/>
              <a:ext cx="3618669" cy="3749385"/>
            </a:xfrm>
            <a:prstGeom prst="rect">
              <a:avLst/>
            </a:prstGeom>
          </p:spPr>
        </p:pic>
        <p:pic>
          <p:nvPicPr>
            <p:cNvPr id="8" name="object 8"/>
            <p:cNvPicPr/>
            <p:nvPr/>
          </p:nvPicPr>
          <p:blipFill>
            <a:blip r:embed="rId5" cstate="print"/>
            <a:stretch>
              <a:fillRect/>
            </a:stretch>
          </p:blipFill>
          <p:spPr>
            <a:xfrm>
              <a:off x="132088" y="5358393"/>
              <a:ext cx="3223039" cy="3223204"/>
            </a:xfrm>
            <a:prstGeom prst="rect">
              <a:avLst/>
            </a:prstGeom>
          </p:spPr>
        </p:pic>
        <p:pic>
          <p:nvPicPr>
            <p:cNvPr id="9" name="object 9"/>
            <p:cNvPicPr/>
            <p:nvPr/>
          </p:nvPicPr>
          <p:blipFill>
            <a:blip r:embed="rId6" cstate="print"/>
            <a:stretch>
              <a:fillRect/>
            </a:stretch>
          </p:blipFill>
          <p:spPr>
            <a:xfrm>
              <a:off x="291538" y="5517720"/>
              <a:ext cx="2906557" cy="2904114"/>
            </a:xfrm>
            <a:prstGeom prst="rect">
              <a:avLst/>
            </a:prstGeom>
          </p:spPr>
        </p:pic>
        <p:pic>
          <p:nvPicPr>
            <p:cNvPr id="10" name="object 10"/>
            <p:cNvPicPr/>
            <p:nvPr/>
          </p:nvPicPr>
          <p:blipFill>
            <a:blip r:embed="rId7" cstate="print"/>
            <a:stretch>
              <a:fillRect/>
            </a:stretch>
          </p:blipFill>
          <p:spPr>
            <a:xfrm>
              <a:off x="3785134" y="6526028"/>
              <a:ext cx="378346" cy="377078"/>
            </a:xfrm>
            <a:prstGeom prst="rect">
              <a:avLst/>
            </a:prstGeom>
          </p:spPr>
        </p:pic>
        <p:pic>
          <p:nvPicPr>
            <p:cNvPr id="11" name="object 11"/>
            <p:cNvPicPr/>
            <p:nvPr/>
          </p:nvPicPr>
          <p:blipFill>
            <a:blip r:embed="rId8" cstate="print"/>
            <a:stretch>
              <a:fillRect/>
            </a:stretch>
          </p:blipFill>
          <p:spPr>
            <a:xfrm>
              <a:off x="3415659" y="6137645"/>
              <a:ext cx="131493" cy="130890"/>
            </a:xfrm>
            <a:prstGeom prst="rect">
              <a:avLst/>
            </a:prstGeom>
          </p:spPr>
        </p:pic>
        <p:pic>
          <p:nvPicPr>
            <p:cNvPr id="12" name="object 12"/>
            <p:cNvPicPr/>
            <p:nvPr/>
          </p:nvPicPr>
          <p:blipFill>
            <a:blip r:embed="rId9" cstate="print"/>
            <a:stretch>
              <a:fillRect/>
            </a:stretch>
          </p:blipFill>
          <p:spPr>
            <a:xfrm>
              <a:off x="0" y="7478782"/>
              <a:ext cx="133109" cy="261272"/>
            </a:xfrm>
            <a:prstGeom prst="rect">
              <a:avLst/>
            </a:prstGeom>
          </p:spPr>
        </p:pic>
        <p:pic>
          <p:nvPicPr>
            <p:cNvPr id="13" name="object 13"/>
            <p:cNvPicPr/>
            <p:nvPr/>
          </p:nvPicPr>
          <p:blipFill>
            <a:blip r:embed="rId10" cstate="print"/>
            <a:stretch>
              <a:fillRect/>
            </a:stretch>
          </p:blipFill>
          <p:spPr>
            <a:xfrm>
              <a:off x="391019" y="5616086"/>
              <a:ext cx="2707506" cy="2706218"/>
            </a:xfrm>
            <a:prstGeom prst="rect">
              <a:avLst/>
            </a:prstGeom>
          </p:spPr>
        </p:pic>
        <p:pic>
          <p:nvPicPr>
            <p:cNvPr id="14" name="object 14"/>
            <p:cNvPicPr/>
            <p:nvPr/>
          </p:nvPicPr>
          <p:blipFill>
            <a:blip r:embed="rId11" cstate="print"/>
            <a:stretch>
              <a:fillRect/>
            </a:stretch>
          </p:blipFill>
          <p:spPr>
            <a:xfrm>
              <a:off x="391165" y="6569950"/>
              <a:ext cx="2707504" cy="1752354"/>
            </a:xfrm>
            <a:prstGeom prst="rect">
              <a:avLst/>
            </a:prstGeom>
          </p:spPr>
        </p:pic>
        <p:pic>
          <p:nvPicPr>
            <p:cNvPr id="15" name="object 15"/>
            <p:cNvPicPr/>
            <p:nvPr/>
          </p:nvPicPr>
          <p:blipFill>
            <a:blip r:embed="rId12" cstate="print"/>
            <a:stretch>
              <a:fillRect/>
            </a:stretch>
          </p:blipFill>
          <p:spPr>
            <a:xfrm>
              <a:off x="390491" y="6762674"/>
              <a:ext cx="2705879" cy="1560516"/>
            </a:xfrm>
            <a:prstGeom prst="rect">
              <a:avLst/>
            </a:prstGeom>
          </p:spPr>
        </p:pic>
        <p:pic>
          <p:nvPicPr>
            <p:cNvPr id="16" name="object 16"/>
            <p:cNvPicPr/>
            <p:nvPr/>
          </p:nvPicPr>
          <p:blipFill>
            <a:blip r:embed="rId13" cstate="print"/>
            <a:stretch>
              <a:fillRect/>
            </a:stretch>
          </p:blipFill>
          <p:spPr>
            <a:xfrm>
              <a:off x="400596" y="7133842"/>
              <a:ext cx="2683803" cy="1188073"/>
            </a:xfrm>
            <a:prstGeom prst="rect">
              <a:avLst/>
            </a:prstGeom>
          </p:spPr>
        </p:pic>
        <p:sp>
          <p:nvSpPr>
            <p:cNvPr id="17" name="object 17"/>
            <p:cNvSpPr/>
            <p:nvPr/>
          </p:nvSpPr>
          <p:spPr>
            <a:xfrm>
              <a:off x="468005" y="5688686"/>
              <a:ext cx="2339340" cy="1973580"/>
            </a:xfrm>
            <a:custGeom>
              <a:avLst/>
              <a:gdLst/>
              <a:ahLst/>
              <a:cxnLst/>
              <a:rect l="l" t="t" r="r" b="b"/>
              <a:pathLst>
                <a:path w="2339340" h="1973579">
                  <a:moveTo>
                    <a:pt x="228334" y="1973570"/>
                  </a:moveTo>
                  <a:lnTo>
                    <a:pt x="186159" y="1909759"/>
                  </a:lnTo>
                  <a:lnTo>
                    <a:pt x="166351" y="1876222"/>
                  </a:lnTo>
                  <a:lnTo>
                    <a:pt x="147349" y="1841755"/>
                  </a:lnTo>
                  <a:lnTo>
                    <a:pt x="125556" y="1798978"/>
                  </a:lnTo>
                  <a:lnTo>
                    <a:pt x="105556" y="1755761"/>
                  </a:lnTo>
                  <a:lnTo>
                    <a:pt x="87334" y="1712148"/>
                  </a:lnTo>
                  <a:lnTo>
                    <a:pt x="70878" y="1668183"/>
                  </a:lnTo>
                  <a:lnTo>
                    <a:pt x="56174" y="1623910"/>
                  </a:lnTo>
                  <a:lnTo>
                    <a:pt x="43208" y="1579372"/>
                  </a:lnTo>
                  <a:lnTo>
                    <a:pt x="31967" y="1534614"/>
                  </a:lnTo>
                  <a:lnTo>
                    <a:pt x="22438" y="1489680"/>
                  </a:lnTo>
                  <a:lnTo>
                    <a:pt x="14607" y="1444614"/>
                  </a:lnTo>
                  <a:lnTo>
                    <a:pt x="8461" y="1399460"/>
                  </a:lnTo>
                  <a:lnTo>
                    <a:pt x="3987" y="1354262"/>
                  </a:lnTo>
                  <a:lnTo>
                    <a:pt x="1171" y="1309064"/>
                  </a:lnTo>
                  <a:lnTo>
                    <a:pt x="0" y="1263910"/>
                  </a:lnTo>
                  <a:lnTo>
                    <a:pt x="459" y="1218843"/>
                  </a:lnTo>
                  <a:lnTo>
                    <a:pt x="2537" y="1173909"/>
                  </a:lnTo>
                  <a:lnTo>
                    <a:pt x="6219" y="1129151"/>
                  </a:lnTo>
                  <a:lnTo>
                    <a:pt x="11492" y="1084612"/>
                  </a:lnTo>
                  <a:lnTo>
                    <a:pt x="18343" y="1040338"/>
                  </a:lnTo>
                  <a:lnTo>
                    <a:pt x="26759" y="996372"/>
                  </a:lnTo>
                  <a:lnTo>
                    <a:pt x="36725" y="952758"/>
                  </a:lnTo>
                  <a:lnTo>
                    <a:pt x="48228" y="909539"/>
                  </a:lnTo>
                  <a:lnTo>
                    <a:pt x="61256" y="866761"/>
                  </a:lnTo>
                  <a:lnTo>
                    <a:pt x="75794" y="824467"/>
                  </a:lnTo>
                  <a:lnTo>
                    <a:pt x="91829" y="782702"/>
                  </a:lnTo>
                  <a:lnTo>
                    <a:pt x="109349" y="741508"/>
                  </a:lnTo>
                  <a:lnTo>
                    <a:pt x="128339" y="700930"/>
                  </a:lnTo>
                  <a:lnTo>
                    <a:pt x="148785" y="661013"/>
                  </a:lnTo>
                  <a:lnTo>
                    <a:pt x="170676" y="621800"/>
                  </a:lnTo>
                  <a:lnTo>
                    <a:pt x="193996" y="583335"/>
                  </a:lnTo>
                  <a:lnTo>
                    <a:pt x="218734" y="545662"/>
                  </a:lnTo>
                  <a:lnTo>
                    <a:pt x="244875" y="508825"/>
                  </a:lnTo>
                  <a:lnTo>
                    <a:pt x="272406" y="472869"/>
                  </a:lnTo>
                  <a:lnTo>
                    <a:pt x="301313" y="437837"/>
                  </a:lnTo>
                  <a:lnTo>
                    <a:pt x="331584" y="403773"/>
                  </a:lnTo>
                  <a:lnTo>
                    <a:pt x="363205" y="370721"/>
                  </a:lnTo>
                  <a:lnTo>
                    <a:pt x="396161" y="338726"/>
                  </a:lnTo>
                  <a:lnTo>
                    <a:pt x="430441" y="307831"/>
                  </a:lnTo>
                  <a:lnTo>
                    <a:pt x="466031" y="278081"/>
                  </a:lnTo>
                  <a:lnTo>
                    <a:pt x="502917" y="249518"/>
                  </a:lnTo>
                  <a:lnTo>
                    <a:pt x="541085" y="222189"/>
                  </a:lnTo>
                  <a:lnTo>
                    <a:pt x="580523" y="196135"/>
                  </a:lnTo>
                  <a:lnTo>
                    <a:pt x="621217" y="171402"/>
                  </a:lnTo>
                  <a:lnTo>
                    <a:pt x="663153" y="148033"/>
                  </a:lnTo>
                  <a:lnTo>
                    <a:pt x="706152" y="126083"/>
                  </a:lnTo>
                  <a:lnTo>
                    <a:pt x="749593" y="105943"/>
                  </a:lnTo>
                  <a:lnTo>
                    <a:pt x="793431" y="87599"/>
                  </a:lnTo>
                  <a:lnTo>
                    <a:pt x="837623" y="71039"/>
                  </a:lnTo>
                  <a:lnTo>
                    <a:pt x="882123" y="56248"/>
                  </a:lnTo>
                  <a:lnTo>
                    <a:pt x="926887" y="43213"/>
                  </a:lnTo>
                  <a:lnTo>
                    <a:pt x="971871" y="31921"/>
                  </a:lnTo>
                  <a:lnTo>
                    <a:pt x="1017029" y="22357"/>
                  </a:lnTo>
                  <a:lnTo>
                    <a:pt x="1062319" y="14509"/>
                  </a:lnTo>
                  <a:lnTo>
                    <a:pt x="1107695" y="8363"/>
                  </a:lnTo>
                  <a:lnTo>
                    <a:pt x="1153112" y="3905"/>
                  </a:lnTo>
                  <a:lnTo>
                    <a:pt x="1198527" y="1122"/>
                  </a:lnTo>
                  <a:lnTo>
                    <a:pt x="1243894" y="0"/>
                  </a:lnTo>
                  <a:lnTo>
                    <a:pt x="1289170" y="525"/>
                  </a:lnTo>
                  <a:lnTo>
                    <a:pt x="1334309" y="2685"/>
                  </a:lnTo>
                  <a:lnTo>
                    <a:pt x="1379268" y="6465"/>
                  </a:lnTo>
                  <a:lnTo>
                    <a:pt x="1424002" y="11852"/>
                  </a:lnTo>
                  <a:lnTo>
                    <a:pt x="1468467" y="18833"/>
                  </a:lnTo>
                  <a:lnTo>
                    <a:pt x="1512617" y="27394"/>
                  </a:lnTo>
                  <a:lnTo>
                    <a:pt x="1556408" y="37521"/>
                  </a:lnTo>
                  <a:lnTo>
                    <a:pt x="1599797" y="49201"/>
                  </a:lnTo>
                  <a:lnTo>
                    <a:pt x="1642738" y="62420"/>
                  </a:lnTo>
                  <a:lnTo>
                    <a:pt x="1685188" y="77165"/>
                  </a:lnTo>
                  <a:lnTo>
                    <a:pt x="1727101" y="93423"/>
                  </a:lnTo>
                  <a:lnTo>
                    <a:pt x="1768433" y="111179"/>
                  </a:lnTo>
                  <a:lnTo>
                    <a:pt x="1809139" y="130420"/>
                  </a:lnTo>
                  <a:lnTo>
                    <a:pt x="1849176" y="151132"/>
                  </a:lnTo>
                  <a:lnTo>
                    <a:pt x="1888498" y="173303"/>
                  </a:lnTo>
                  <a:lnTo>
                    <a:pt x="1927062" y="196918"/>
                  </a:lnTo>
                  <a:lnTo>
                    <a:pt x="1964823" y="221964"/>
                  </a:lnTo>
                  <a:lnTo>
                    <a:pt x="2001735" y="248428"/>
                  </a:lnTo>
                  <a:lnTo>
                    <a:pt x="2037756" y="276295"/>
                  </a:lnTo>
                  <a:lnTo>
                    <a:pt x="2072840" y="305553"/>
                  </a:lnTo>
                  <a:lnTo>
                    <a:pt x="2106943" y="336188"/>
                  </a:lnTo>
                  <a:lnTo>
                    <a:pt x="2140020" y="368185"/>
                  </a:lnTo>
                  <a:lnTo>
                    <a:pt x="2172027" y="401533"/>
                  </a:lnTo>
                  <a:lnTo>
                    <a:pt x="2202920" y="436217"/>
                  </a:lnTo>
                  <a:lnTo>
                    <a:pt x="2232653" y="472223"/>
                  </a:lnTo>
                  <a:lnTo>
                    <a:pt x="2261183" y="509538"/>
                  </a:lnTo>
                  <a:lnTo>
                    <a:pt x="2288465" y="548149"/>
                  </a:lnTo>
                  <a:lnTo>
                    <a:pt x="2314455" y="588042"/>
                  </a:lnTo>
                  <a:lnTo>
                    <a:pt x="2339108" y="629203"/>
                  </a:lnTo>
                  <a:lnTo>
                    <a:pt x="2310885" y="590641"/>
                  </a:lnTo>
                  <a:lnTo>
                    <a:pt x="2281394" y="553417"/>
                  </a:lnTo>
                  <a:lnTo>
                    <a:pt x="2250681" y="517543"/>
                  </a:lnTo>
                  <a:lnTo>
                    <a:pt x="2218794" y="483036"/>
                  </a:lnTo>
                  <a:lnTo>
                    <a:pt x="2185780" y="449908"/>
                  </a:lnTo>
                  <a:lnTo>
                    <a:pt x="2151684" y="418173"/>
                  </a:lnTo>
                  <a:lnTo>
                    <a:pt x="2116553" y="387847"/>
                  </a:lnTo>
                  <a:lnTo>
                    <a:pt x="2080434" y="358942"/>
                  </a:lnTo>
                  <a:lnTo>
                    <a:pt x="2043375" y="331474"/>
                  </a:lnTo>
                  <a:lnTo>
                    <a:pt x="2005420" y="305455"/>
                  </a:lnTo>
                  <a:lnTo>
                    <a:pt x="1966618" y="280900"/>
                  </a:lnTo>
                  <a:lnTo>
                    <a:pt x="1927015" y="257824"/>
                  </a:lnTo>
                  <a:lnTo>
                    <a:pt x="1886658" y="236240"/>
                  </a:lnTo>
                  <a:lnTo>
                    <a:pt x="1845593" y="216162"/>
                  </a:lnTo>
                  <a:lnTo>
                    <a:pt x="1803866" y="197605"/>
                  </a:lnTo>
                  <a:lnTo>
                    <a:pt x="1761526" y="180582"/>
                  </a:lnTo>
                  <a:lnTo>
                    <a:pt x="1718618" y="165107"/>
                  </a:lnTo>
                  <a:lnTo>
                    <a:pt x="1675188" y="151196"/>
                  </a:lnTo>
                  <a:lnTo>
                    <a:pt x="1631285" y="138861"/>
                  </a:lnTo>
                  <a:lnTo>
                    <a:pt x="1586954" y="128117"/>
                  </a:lnTo>
                  <a:lnTo>
                    <a:pt x="1542242" y="118977"/>
                  </a:lnTo>
                  <a:lnTo>
                    <a:pt x="1497196" y="111457"/>
                  </a:lnTo>
                  <a:lnTo>
                    <a:pt x="1451862" y="105570"/>
                  </a:lnTo>
                  <a:lnTo>
                    <a:pt x="1406288" y="101330"/>
                  </a:lnTo>
                  <a:lnTo>
                    <a:pt x="1360520" y="98751"/>
                  </a:lnTo>
                  <a:lnTo>
                    <a:pt x="1314604" y="97847"/>
                  </a:lnTo>
                  <a:lnTo>
                    <a:pt x="1268587" y="98633"/>
                  </a:lnTo>
                  <a:lnTo>
                    <a:pt x="1222516" y="101122"/>
                  </a:lnTo>
                  <a:lnTo>
                    <a:pt x="1176438" y="105329"/>
                  </a:lnTo>
                  <a:lnTo>
                    <a:pt x="1130400" y="111267"/>
                  </a:lnTo>
                  <a:lnTo>
                    <a:pt x="1084447" y="118951"/>
                  </a:lnTo>
                  <a:lnTo>
                    <a:pt x="1038627" y="128395"/>
                  </a:lnTo>
                  <a:lnTo>
                    <a:pt x="992987" y="139613"/>
                  </a:lnTo>
                  <a:lnTo>
                    <a:pt x="947572" y="152618"/>
                  </a:lnTo>
                  <a:lnTo>
                    <a:pt x="902431" y="167425"/>
                  </a:lnTo>
                  <a:lnTo>
                    <a:pt x="857609" y="184049"/>
                  </a:lnTo>
                  <a:lnTo>
                    <a:pt x="813153" y="202503"/>
                  </a:lnTo>
                  <a:lnTo>
                    <a:pt x="769110" y="222801"/>
                  </a:lnTo>
                  <a:lnTo>
                    <a:pt x="725526" y="244957"/>
                  </a:lnTo>
                  <a:lnTo>
                    <a:pt x="683503" y="268299"/>
                  </a:lnTo>
                  <a:lnTo>
                    <a:pt x="642727" y="293007"/>
                  </a:lnTo>
                  <a:lnTo>
                    <a:pt x="603210" y="319037"/>
                  </a:lnTo>
                  <a:lnTo>
                    <a:pt x="564967" y="346344"/>
                  </a:lnTo>
                  <a:lnTo>
                    <a:pt x="528011" y="374885"/>
                  </a:lnTo>
                  <a:lnTo>
                    <a:pt x="492356" y="404615"/>
                  </a:lnTo>
                  <a:lnTo>
                    <a:pt x="458014" y="435491"/>
                  </a:lnTo>
                  <a:lnTo>
                    <a:pt x="424999" y="467469"/>
                  </a:lnTo>
                  <a:lnTo>
                    <a:pt x="393324" y="500504"/>
                  </a:lnTo>
                  <a:lnTo>
                    <a:pt x="363004" y="534553"/>
                  </a:lnTo>
                  <a:lnTo>
                    <a:pt x="334051" y="569571"/>
                  </a:lnTo>
                  <a:lnTo>
                    <a:pt x="306479" y="605515"/>
                  </a:lnTo>
                  <a:lnTo>
                    <a:pt x="280301" y="642340"/>
                  </a:lnTo>
                  <a:lnTo>
                    <a:pt x="255530" y="680003"/>
                  </a:lnTo>
                  <a:lnTo>
                    <a:pt x="232181" y="718459"/>
                  </a:lnTo>
                  <a:lnTo>
                    <a:pt x="210265" y="757665"/>
                  </a:lnTo>
                  <a:lnTo>
                    <a:pt x="189798" y="797576"/>
                  </a:lnTo>
                  <a:lnTo>
                    <a:pt x="170792" y="838148"/>
                  </a:lnTo>
                  <a:lnTo>
                    <a:pt x="153260" y="879338"/>
                  </a:lnTo>
                  <a:lnTo>
                    <a:pt x="137216" y="921101"/>
                  </a:lnTo>
                  <a:lnTo>
                    <a:pt x="122674" y="963394"/>
                  </a:lnTo>
                  <a:lnTo>
                    <a:pt x="109646" y="1006172"/>
                  </a:lnTo>
                  <a:lnTo>
                    <a:pt x="98147" y="1049392"/>
                  </a:lnTo>
                  <a:lnTo>
                    <a:pt x="88189" y="1093008"/>
                  </a:lnTo>
                  <a:lnTo>
                    <a:pt x="79786" y="1136978"/>
                  </a:lnTo>
                  <a:lnTo>
                    <a:pt x="72952" y="1181258"/>
                  </a:lnTo>
                  <a:lnTo>
                    <a:pt x="67699" y="1225802"/>
                  </a:lnTo>
                  <a:lnTo>
                    <a:pt x="64042" y="1270568"/>
                  </a:lnTo>
                  <a:lnTo>
                    <a:pt x="61993" y="1315511"/>
                  </a:lnTo>
                  <a:lnTo>
                    <a:pt x="61566" y="1360588"/>
                  </a:lnTo>
                  <a:lnTo>
                    <a:pt x="62775" y="1405753"/>
                  </a:lnTo>
                  <a:lnTo>
                    <a:pt x="65633" y="1450964"/>
                  </a:lnTo>
                  <a:lnTo>
                    <a:pt x="70152" y="1496176"/>
                  </a:lnTo>
                  <a:lnTo>
                    <a:pt x="76348" y="1541345"/>
                  </a:lnTo>
                  <a:lnTo>
                    <a:pt x="84232" y="1586428"/>
                  </a:lnTo>
                  <a:lnTo>
                    <a:pt x="93819" y="1631379"/>
                  </a:lnTo>
                  <a:lnTo>
                    <a:pt x="105122" y="1676156"/>
                  </a:lnTo>
                  <a:lnTo>
                    <a:pt x="118154" y="1720713"/>
                  </a:lnTo>
                  <a:lnTo>
                    <a:pt x="132929" y="1765008"/>
                  </a:lnTo>
                  <a:lnTo>
                    <a:pt x="149459" y="1808996"/>
                  </a:lnTo>
                  <a:lnTo>
                    <a:pt x="167760" y="1852633"/>
                  </a:lnTo>
                  <a:lnTo>
                    <a:pt x="187843" y="1895875"/>
                  </a:lnTo>
                  <a:lnTo>
                    <a:pt x="209722" y="1938679"/>
                  </a:lnTo>
                  <a:lnTo>
                    <a:pt x="228334" y="1973570"/>
                  </a:lnTo>
                  <a:close/>
                </a:path>
              </a:pathLst>
            </a:custGeom>
            <a:solidFill>
              <a:srgbClr val="FF99FF">
                <a:alpha val="25187"/>
              </a:srgbClr>
            </a:solidFill>
          </p:spPr>
          <p:txBody>
            <a:bodyPr wrap="square" lIns="0" tIns="0" rIns="0" bIns="0" rtlCol="0"/>
            <a:lstStyle/>
            <a:p>
              <a:endParaRPr/>
            </a:p>
          </p:txBody>
        </p:sp>
        <p:sp>
          <p:nvSpPr>
            <p:cNvPr id="18" name="object 18"/>
            <p:cNvSpPr/>
            <p:nvPr/>
          </p:nvSpPr>
          <p:spPr>
            <a:xfrm>
              <a:off x="1566931" y="6389981"/>
              <a:ext cx="1530985" cy="1932305"/>
            </a:xfrm>
            <a:custGeom>
              <a:avLst/>
              <a:gdLst/>
              <a:ahLst/>
              <a:cxnLst/>
              <a:rect l="l" t="t" r="r" b="b"/>
              <a:pathLst>
                <a:path w="1530985" h="1932304">
                  <a:moveTo>
                    <a:pt x="0" y="1920089"/>
                  </a:moveTo>
                  <a:lnTo>
                    <a:pt x="33644" y="1879760"/>
                  </a:lnTo>
                  <a:lnTo>
                    <a:pt x="62116" y="1834985"/>
                  </a:lnTo>
                  <a:lnTo>
                    <a:pt x="86537" y="1786368"/>
                  </a:lnTo>
                  <a:lnTo>
                    <a:pt x="108030" y="1734510"/>
                  </a:lnTo>
                  <a:lnTo>
                    <a:pt x="119875" y="1711869"/>
                  </a:lnTo>
                  <a:lnTo>
                    <a:pt x="156108" y="1677448"/>
                  </a:lnTo>
                  <a:lnTo>
                    <a:pt x="205902" y="1654312"/>
                  </a:lnTo>
                  <a:lnTo>
                    <a:pt x="265458" y="1638627"/>
                  </a:lnTo>
                  <a:lnTo>
                    <a:pt x="364791" y="1620678"/>
                  </a:lnTo>
                  <a:lnTo>
                    <a:pt x="398670" y="1614265"/>
                  </a:lnTo>
                  <a:lnTo>
                    <a:pt x="464730" y="1597917"/>
                  </a:lnTo>
                  <a:lnTo>
                    <a:pt x="525365" y="1573677"/>
                  </a:lnTo>
                  <a:lnTo>
                    <a:pt x="576776" y="1537710"/>
                  </a:lnTo>
                  <a:lnTo>
                    <a:pt x="615165" y="1486180"/>
                  </a:lnTo>
                  <a:lnTo>
                    <a:pt x="636737" y="1415252"/>
                  </a:lnTo>
                  <a:lnTo>
                    <a:pt x="640029" y="1371315"/>
                  </a:lnTo>
                  <a:lnTo>
                    <a:pt x="637692" y="1321089"/>
                  </a:lnTo>
                  <a:lnTo>
                    <a:pt x="633814" y="1272045"/>
                  </a:lnTo>
                  <a:lnTo>
                    <a:pt x="631956" y="1223444"/>
                  </a:lnTo>
                  <a:lnTo>
                    <a:pt x="632130" y="1175346"/>
                  </a:lnTo>
                  <a:lnTo>
                    <a:pt x="634347" y="1127810"/>
                  </a:lnTo>
                  <a:lnTo>
                    <a:pt x="638621" y="1080896"/>
                  </a:lnTo>
                  <a:lnTo>
                    <a:pt x="644962" y="1034661"/>
                  </a:lnTo>
                  <a:lnTo>
                    <a:pt x="653382" y="989167"/>
                  </a:lnTo>
                  <a:lnTo>
                    <a:pt x="663894" y="944471"/>
                  </a:lnTo>
                  <a:lnTo>
                    <a:pt x="676509" y="900633"/>
                  </a:lnTo>
                  <a:lnTo>
                    <a:pt x="691240" y="857713"/>
                  </a:lnTo>
                  <a:lnTo>
                    <a:pt x="708098" y="815769"/>
                  </a:lnTo>
                  <a:lnTo>
                    <a:pt x="727095" y="774860"/>
                  </a:lnTo>
                  <a:lnTo>
                    <a:pt x="748243" y="735047"/>
                  </a:lnTo>
                  <a:lnTo>
                    <a:pt x="771554" y="696387"/>
                  </a:lnTo>
                  <a:lnTo>
                    <a:pt x="797039" y="658941"/>
                  </a:lnTo>
                  <a:lnTo>
                    <a:pt x="824712" y="622768"/>
                  </a:lnTo>
                  <a:lnTo>
                    <a:pt x="854583" y="587926"/>
                  </a:lnTo>
                  <a:lnTo>
                    <a:pt x="886665" y="554474"/>
                  </a:lnTo>
                  <a:lnTo>
                    <a:pt x="920969" y="522473"/>
                  </a:lnTo>
                  <a:lnTo>
                    <a:pt x="957508" y="491981"/>
                  </a:lnTo>
                  <a:lnTo>
                    <a:pt x="996292" y="463058"/>
                  </a:lnTo>
                  <a:lnTo>
                    <a:pt x="1037336" y="435762"/>
                  </a:lnTo>
                  <a:lnTo>
                    <a:pt x="1080649" y="410153"/>
                  </a:lnTo>
                  <a:lnTo>
                    <a:pt x="1126244" y="386290"/>
                  </a:lnTo>
                  <a:lnTo>
                    <a:pt x="1174133" y="364233"/>
                  </a:lnTo>
                  <a:lnTo>
                    <a:pt x="1237591" y="333174"/>
                  </a:lnTo>
                  <a:lnTo>
                    <a:pt x="1289549" y="300407"/>
                  </a:lnTo>
                  <a:lnTo>
                    <a:pt x="1330975" y="266364"/>
                  </a:lnTo>
                  <a:lnTo>
                    <a:pt x="1362836" y="231479"/>
                  </a:lnTo>
                  <a:lnTo>
                    <a:pt x="1386098" y="196183"/>
                  </a:lnTo>
                  <a:lnTo>
                    <a:pt x="1401727" y="160909"/>
                  </a:lnTo>
                  <a:lnTo>
                    <a:pt x="1413956" y="92156"/>
                  </a:lnTo>
                  <a:lnTo>
                    <a:pt x="1412488" y="59541"/>
                  </a:lnTo>
                  <a:lnTo>
                    <a:pt x="1407255" y="28679"/>
                  </a:lnTo>
                  <a:lnTo>
                    <a:pt x="1399223" y="0"/>
                  </a:lnTo>
                  <a:lnTo>
                    <a:pt x="1418994" y="43481"/>
                  </a:lnTo>
                  <a:lnTo>
                    <a:pt x="1437109" y="87320"/>
                  </a:lnTo>
                  <a:lnTo>
                    <a:pt x="1453580" y="131478"/>
                  </a:lnTo>
                  <a:lnTo>
                    <a:pt x="1468418" y="175918"/>
                  </a:lnTo>
                  <a:lnTo>
                    <a:pt x="1481635" y="220602"/>
                  </a:lnTo>
                  <a:lnTo>
                    <a:pt x="1493244" y="265492"/>
                  </a:lnTo>
                  <a:lnTo>
                    <a:pt x="1503255" y="310549"/>
                  </a:lnTo>
                  <a:lnTo>
                    <a:pt x="1511679" y="355737"/>
                  </a:lnTo>
                  <a:lnTo>
                    <a:pt x="1518530" y="401017"/>
                  </a:lnTo>
                  <a:lnTo>
                    <a:pt x="1523818" y="446351"/>
                  </a:lnTo>
                  <a:lnTo>
                    <a:pt x="1527554" y="491701"/>
                  </a:lnTo>
                  <a:lnTo>
                    <a:pt x="1529751" y="537031"/>
                  </a:lnTo>
                  <a:lnTo>
                    <a:pt x="1530421" y="582301"/>
                  </a:lnTo>
                  <a:lnTo>
                    <a:pt x="1529574" y="627473"/>
                  </a:lnTo>
                  <a:lnTo>
                    <a:pt x="1527223" y="672511"/>
                  </a:lnTo>
                  <a:lnTo>
                    <a:pt x="1523379" y="717376"/>
                  </a:lnTo>
                  <a:lnTo>
                    <a:pt x="1518053" y="762030"/>
                  </a:lnTo>
                  <a:lnTo>
                    <a:pt x="1511258" y="806435"/>
                  </a:lnTo>
                  <a:lnTo>
                    <a:pt x="1503004" y="850554"/>
                  </a:lnTo>
                  <a:lnTo>
                    <a:pt x="1493305" y="894349"/>
                  </a:lnTo>
                  <a:lnTo>
                    <a:pt x="1482170" y="937781"/>
                  </a:lnTo>
                  <a:lnTo>
                    <a:pt x="1469612" y="980813"/>
                  </a:lnTo>
                  <a:lnTo>
                    <a:pt x="1455643" y="1023407"/>
                  </a:lnTo>
                  <a:lnTo>
                    <a:pt x="1440274" y="1065525"/>
                  </a:lnTo>
                  <a:lnTo>
                    <a:pt x="1423516" y="1107129"/>
                  </a:lnTo>
                  <a:lnTo>
                    <a:pt x="1405382" y="1148182"/>
                  </a:lnTo>
                  <a:lnTo>
                    <a:pt x="1385882" y="1188645"/>
                  </a:lnTo>
                  <a:lnTo>
                    <a:pt x="1365030" y="1228481"/>
                  </a:lnTo>
                  <a:lnTo>
                    <a:pt x="1342835" y="1267651"/>
                  </a:lnTo>
                  <a:lnTo>
                    <a:pt x="1319310" y="1306119"/>
                  </a:lnTo>
                  <a:lnTo>
                    <a:pt x="1294467" y="1343845"/>
                  </a:lnTo>
                  <a:lnTo>
                    <a:pt x="1268317" y="1380792"/>
                  </a:lnTo>
                  <a:lnTo>
                    <a:pt x="1240871" y="1416923"/>
                  </a:lnTo>
                  <a:lnTo>
                    <a:pt x="1212142" y="1452199"/>
                  </a:lnTo>
                  <a:lnTo>
                    <a:pt x="1182141" y="1486582"/>
                  </a:lnTo>
                  <a:lnTo>
                    <a:pt x="1150879" y="1520035"/>
                  </a:lnTo>
                  <a:lnTo>
                    <a:pt x="1118369" y="1552520"/>
                  </a:lnTo>
                  <a:lnTo>
                    <a:pt x="1084621" y="1583999"/>
                  </a:lnTo>
                  <a:lnTo>
                    <a:pt x="1049648" y="1614433"/>
                  </a:lnTo>
                  <a:lnTo>
                    <a:pt x="1013461" y="1643786"/>
                  </a:lnTo>
                  <a:lnTo>
                    <a:pt x="976072" y="1672019"/>
                  </a:lnTo>
                  <a:lnTo>
                    <a:pt x="937492" y="1699094"/>
                  </a:lnTo>
                  <a:lnTo>
                    <a:pt x="897733" y="1724974"/>
                  </a:lnTo>
                  <a:lnTo>
                    <a:pt x="856806" y="1749620"/>
                  </a:lnTo>
                  <a:lnTo>
                    <a:pt x="814724" y="1772995"/>
                  </a:lnTo>
                  <a:lnTo>
                    <a:pt x="768710" y="1796410"/>
                  </a:lnTo>
                  <a:lnTo>
                    <a:pt x="722206" y="1817912"/>
                  </a:lnTo>
                  <a:lnTo>
                    <a:pt x="675262" y="1837514"/>
                  </a:lnTo>
                  <a:lnTo>
                    <a:pt x="627928" y="1855229"/>
                  </a:lnTo>
                  <a:lnTo>
                    <a:pt x="580255" y="1871073"/>
                  </a:lnTo>
                  <a:lnTo>
                    <a:pt x="532293" y="1885057"/>
                  </a:lnTo>
                  <a:lnTo>
                    <a:pt x="484092" y="1897196"/>
                  </a:lnTo>
                  <a:lnTo>
                    <a:pt x="435702" y="1907503"/>
                  </a:lnTo>
                  <a:lnTo>
                    <a:pt x="387174" y="1915993"/>
                  </a:lnTo>
                  <a:lnTo>
                    <a:pt x="338557" y="1922677"/>
                  </a:lnTo>
                  <a:lnTo>
                    <a:pt x="289903" y="1927571"/>
                  </a:lnTo>
                  <a:lnTo>
                    <a:pt x="241262" y="1930688"/>
                  </a:lnTo>
                  <a:lnTo>
                    <a:pt x="192683" y="1932041"/>
                  </a:lnTo>
                  <a:lnTo>
                    <a:pt x="144217" y="1931644"/>
                  </a:lnTo>
                  <a:lnTo>
                    <a:pt x="95914" y="1929511"/>
                  </a:lnTo>
                  <a:lnTo>
                    <a:pt x="47825" y="1925654"/>
                  </a:lnTo>
                  <a:lnTo>
                    <a:pt x="0" y="1920089"/>
                  </a:lnTo>
                  <a:close/>
                </a:path>
              </a:pathLst>
            </a:custGeom>
            <a:solidFill>
              <a:srgbClr val="FF99FF">
                <a:alpha val="4678"/>
              </a:srgbClr>
            </a:solidFill>
          </p:spPr>
          <p:txBody>
            <a:bodyPr wrap="square" lIns="0" tIns="0" rIns="0" bIns="0" rtlCol="0"/>
            <a:lstStyle/>
            <a:p>
              <a:endParaRPr/>
            </a:p>
          </p:txBody>
        </p:sp>
        <p:pic>
          <p:nvPicPr>
            <p:cNvPr id="19" name="object 19"/>
            <p:cNvPicPr/>
            <p:nvPr/>
          </p:nvPicPr>
          <p:blipFill>
            <a:blip r:embed="rId14" cstate="print"/>
            <a:stretch>
              <a:fillRect/>
            </a:stretch>
          </p:blipFill>
          <p:spPr>
            <a:xfrm>
              <a:off x="0" y="6790677"/>
              <a:ext cx="4163753" cy="1118851"/>
            </a:xfrm>
            <a:prstGeom prst="rect">
              <a:avLst/>
            </a:prstGeom>
          </p:spPr>
        </p:pic>
        <p:sp>
          <p:nvSpPr>
            <p:cNvPr id="20" name="object 20"/>
            <p:cNvSpPr/>
            <p:nvPr/>
          </p:nvSpPr>
          <p:spPr>
            <a:xfrm>
              <a:off x="15707278" y="2085628"/>
              <a:ext cx="2579370" cy="2578735"/>
            </a:xfrm>
            <a:custGeom>
              <a:avLst/>
              <a:gdLst/>
              <a:ahLst/>
              <a:cxnLst/>
              <a:rect l="l" t="t" r="r" b="b"/>
              <a:pathLst>
                <a:path w="2579369" h="2578735">
                  <a:moveTo>
                    <a:pt x="1289621" y="2578515"/>
                  </a:moveTo>
                  <a:lnTo>
                    <a:pt x="1244632" y="2577734"/>
                  </a:lnTo>
                  <a:lnTo>
                    <a:pt x="1199686" y="2575393"/>
                  </a:lnTo>
                  <a:lnTo>
                    <a:pt x="1154829" y="2571491"/>
                  </a:lnTo>
                  <a:lnTo>
                    <a:pt x="1110104" y="2566029"/>
                  </a:lnTo>
                  <a:lnTo>
                    <a:pt x="1065555" y="2559006"/>
                  </a:lnTo>
                  <a:lnTo>
                    <a:pt x="1021226" y="2550422"/>
                  </a:lnTo>
                  <a:lnTo>
                    <a:pt x="977161" y="2540277"/>
                  </a:lnTo>
                  <a:lnTo>
                    <a:pt x="933404" y="2528571"/>
                  </a:lnTo>
                  <a:lnTo>
                    <a:pt x="889999" y="2515305"/>
                  </a:lnTo>
                  <a:lnTo>
                    <a:pt x="846990" y="2500478"/>
                  </a:lnTo>
                  <a:lnTo>
                    <a:pt x="804421" y="2484091"/>
                  </a:lnTo>
                  <a:lnTo>
                    <a:pt x="762337" y="2466142"/>
                  </a:lnTo>
                  <a:lnTo>
                    <a:pt x="720781" y="2446633"/>
                  </a:lnTo>
                  <a:lnTo>
                    <a:pt x="679796" y="2425563"/>
                  </a:lnTo>
                  <a:lnTo>
                    <a:pt x="639428" y="2402933"/>
                  </a:lnTo>
                  <a:lnTo>
                    <a:pt x="599721" y="2378742"/>
                  </a:lnTo>
                  <a:lnTo>
                    <a:pt x="560717" y="2352990"/>
                  </a:lnTo>
                  <a:lnTo>
                    <a:pt x="522461" y="2325677"/>
                  </a:lnTo>
                  <a:lnTo>
                    <a:pt x="484998" y="2296803"/>
                  </a:lnTo>
                  <a:lnTo>
                    <a:pt x="448371" y="2266369"/>
                  </a:lnTo>
                  <a:lnTo>
                    <a:pt x="412625" y="2234374"/>
                  </a:lnTo>
                  <a:lnTo>
                    <a:pt x="377802" y="2200819"/>
                  </a:lnTo>
                  <a:lnTo>
                    <a:pt x="344237" y="2166006"/>
                  </a:lnTo>
                  <a:lnTo>
                    <a:pt x="312233" y="2130269"/>
                  </a:lnTo>
                  <a:lnTo>
                    <a:pt x="281790" y="2093653"/>
                  </a:lnTo>
                  <a:lnTo>
                    <a:pt x="252909" y="2056200"/>
                  </a:lnTo>
                  <a:lnTo>
                    <a:pt x="225588" y="2017955"/>
                  </a:lnTo>
                  <a:lnTo>
                    <a:pt x="199829" y="1978963"/>
                  </a:lnTo>
                  <a:lnTo>
                    <a:pt x="175631" y="1939266"/>
                  </a:lnTo>
                  <a:lnTo>
                    <a:pt x="152994" y="1898910"/>
                  </a:lnTo>
                  <a:lnTo>
                    <a:pt x="131918" y="1857937"/>
                  </a:lnTo>
                  <a:lnTo>
                    <a:pt x="112404" y="1816392"/>
                  </a:lnTo>
                  <a:lnTo>
                    <a:pt x="94450" y="1774320"/>
                  </a:lnTo>
                  <a:lnTo>
                    <a:pt x="78058" y="1731763"/>
                  </a:lnTo>
                  <a:lnTo>
                    <a:pt x="63227" y="1688766"/>
                  </a:lnTo>
                  <a:lnTo>
                    <a:pt x="49957" y="1645374"/>
                  </a:lnTo>
                  <a:lnTo>
                    <a:pt x="38248" y="1601629"/>
                  </a:lnTo>
                  <a:lnTo>
                    <a:pt x="28101" y="1557577"/>
                  </a:lnTo>
                  <a:lnTo>
                    <a:pt x="19514" y="1513260"/>
                  </a:lnTo>
                  <a:lnTo>
                    <a:pt x="12489" y="1468724"/>
                  </a:lnTo>
                  <a:lnTo>
                    <a:pt x="7025" y="1424011"/>
                  </a:lnTo>
                  <a:lnTo>
                    <a:pt x="3122" y="1379166"/>
                  </a:lnTo>
                  <a:lnTo>
                    <a:pt x="780" y="1334234"/>
                  </a:lnTo>
                  <a:lnTo>
                    <a:pt x="0" y="1289257"/>
                  </a:lnTo>
                  <a:lnTo>
                    <a:pt x="780" y="1244281"/>
                  </a:lnTo>
                  <a:lnTo>
                    <a:pt x="3122" y="1199348"/>
                  </a:lnTo>
                  <a:lnTo>
                    <a:pt x="7025" y="1154503"/>
                  </a:lnTo>
                  <a:lnTo>
                    <a:pt x="12489" y="1109791"/>
                  </a:lnTo>
                  <a:lnTo>
                    <a:pt x="19514" y="1065254"/>
                  </a:lnTo>
                  <a:lnTo>
                    <a:pt x="28101" y="1020938"/>
                  </a:lnTo>
                  <a:lnTo>
                    <a:pt x="38248" y="976885"/>
                  </a:lnTo>
                  <a:lnTo>
                    <a:pt x="49957" y="933140"/>
                  </a:lnTo>
                  <a:lnTo>
                    <a:pt x="63227" y="889748"/>
                  </a:lnTo>
                  <a:lnTo>
                    <a:pt x="78058" y="846751"/>
                  </a:lnTo>
                  <a:lnTo>
                    <a:pt x="94450" y="804195"/>
                  </a:lnTo>
                  <a:lnTo>
                    <a:pt x="112404" y="762122"/>
                  </a:lnTo>
                  <a:lnTo>
                    <a:pt x="131918" y="720577"/>
                  </a:lnTo>
                  <a:lnTo>
                    <a:pt x="152994" y="679605"/>
                  </a:lnTo>
                  <a:lnTo>
                    <a:pt x="175631" y="639248"/>
                  </a:lnTo>
                  <a:lnTo>
                    <a:pt x="199829" y="599551"/>
                  </a:lnTo>
                  <a:lnTo>
                    <a:pt x="225588" y="560559"/>
                  </a:lnTo>
                  <a:lnTo>
                    <a:pt x="252909" y="522314"/>
                  </a:lnTo>
                  <a:lnTo>
                    <a:pt x="281790" y="484862"/>
                  </a:lnTo>
                  <a:lnTo>
                    <a:pt x="312233" y="448245"/>
                  </a:lnTo>
                  <a:lnTo>
                    <a:pt x="344237" y="412508"/>
                  </a:lnTo>
                  <a:lnTo>
                    <a:pt x="377802" y="377696"/>
                  </a:lnTo>
                  <a:lnTo>
                    <a:pt x="412625" y="344140"/>
                  </a:lnTo>
                  <a:lnTo>
                    <a:pt x="448371" y="312145"/>
                  </a:lnTo>
                  <a:lnTo>
                    <a:pt x="484998" y="281711"/>
                  </a:lnTo>
                  <a:lnTo>
                    <a:pt x="522461" y="252837"/>
                  </a:lnTo>
                  <a:lnTo>
                    <a:pt x="560717" y="225525"/>
                  </a:lnTo>
                  <a:lnTo>
                    <a:pt x="599721" y="199773"/>
                  </a:lnTo>
                  <a:lnTo>
                    <a:pt x="639428" y="175581"/>
                  </a:lnTo>
                  <a:lnTo>
                    <a:pt x="679796" y="152951"/>
                  </a:lnTo>
                  <a:lnTo>
                    <a:pt x="720781" y="131881"/>
                  </a:lnTo>
                  <a:lnTo>
                    <a:pt x="762337" y="112372"/>
                  </a:lnTo>
                  <a:lnTo>
                    <a:pt x="804421" y="94424"/>
                  </a:lnTo>
                  <a:lnTo>
                    <a:pt x="846990" y="78036"/>
                  </a:lnTo>
                  <a:lnTo>
                    <a:pt x="889999" y="63209"/>
                  </a:lnTo>
                  <a:lnTo>
                    <a:pt x="933404" y="49943"/>
                  </a:lnTo>
                  <a:lnTo>
                    <a:pt x="977161" y="38237"/>
                  </a:lnTo>
                  <a:lnTo>
                    <a:pt x="1021226" y="28093"/>
                  </a:lnTo>
                  <a:lnTo>
                    <a:pt x="1065555" y="19509"/>
                  </a:lnTo>
                  <a:lnTo>
                    <a:pt x="1110104" y="12485"/>
                  </a:lnTo>
                  <a:lnTo>
                    <a:pt x="1154829" y="7023"/>
                  </a:lnTo>
                  <a:lnTo>
                    <a:pt x="1199686" y="3121"/>
                  </a:lnTo>
                  <a:lnTo>
                    <a:pt x="1244632" y="780"/>
                  </a:lnTo>
                  <a:lnTo>
                    <a:pt x="1289621" y="0"/>
                  </a:lnTo>
                  <a:lnTo>
                    <a:pt x="1334610" y="780"/>
                  </a:lnTo>
                  <a:lnTo>
                    <a:pt x="1379555" y="3121"/>
                  </a:lnTo>
                  <a:lnTo>
                    <a:pt x="1424413" y="7023"/>
                  </a:lnTo>
                  <a:lnTo>
                    <a:pt x="1469138" y="12485"/>
                  </a:lnTo>
                  <a:lnTo>
                    <a:pt x="1513687" y="19509"/>
                  </a:lnTo>
                  <a:lnTo>
                    <a:pt x="1558016" y="28093"/>
                  </a:lnTo>
                  <a:lnTo>
                    <a:pt x="1602081" y="38237"/>
                  </a:lnTo>
                  <a:lnTo>
                    <a:pt x="1645838" y="49943"/>
                  </a:lnTo>
                  <a:lnTo>
                    <a:pt x="1689243" y="63209"/>
                  </a:lnTo>
                  <a:lnTo>
                    <a:pt x="1732252" y="78036"/>
                  </a:lnTo>
                  <a:lnTo>
                    <a:pt x="1774820" y="94424"/>
                  </a:lnTo>
                  <a:lnTo>
                    <a:pt x="1816905" y="112372"/>
                  </a:lnTo>
                  <a:lnTo>
                    <a:pt x="1858461" y="131881"/>
                  </a:lnTo>
                  <a:lnTo>
                    <a:pt x="1899445" y="152951"/>
                  </a:lnTo>
                  <a:lnTo>
                    <a:pt x="1939813" y="175581"/>
                  </a:lnTo>
                  <a:lnTo>
                    <a:pt x="1979521" y="199773"/>
                  </a:lnTo>
                  <a:lnTo>
                    <a:pt x="2018525" y="225525"/>
                  </a:lnTo>
                  <a:lnTo>
                    <a:pt x="2056780" y="252837"/>
                  </a:lnTo>
                  <a:lnTo>
                    <a:pt x="2094243" y="281711"/>
                  </a:lnTo>
                  <a:lnTo>
                    <a:pt x="2130870" y="312145"/>
                  </a:lnTo>
                  <a:lnTo>
                    <a:pt x="2166617" y="344140"/>
                  </a:lnTo>
                  <a:lnTo>
                    <a:pt x="2201440" y="377696"/>
                  </a:lnTo>
                  <a:lnTo>
                    <a:pt x="2235005" y="412508"/>
                  </a:lnTo>
                  <a:lnTo>
                    <a:pt x="2267009" y="448245"/>
                  </a:lnTo>
                  <a:lnTo>
                    <a:pt x="2297451" y="484862"/>
                  </a:lnTo>
                  <a:lnTo>
                    <a:pt x="2326333" y="522314"/>
                  </a:lnTo>
                  <a:lnTo>
                    <a:pt x="2353653" y="560559"/>
                  </a:lnTo>
                  <a:lnTo>
                    <a:pt x="2379413" y="599551"/>
                  </a:lnTo>
                  <a:lnTo>
                    <a:pt x="2403611" y="639248"/>
                  </a:lnTo>
                  <a:lnTo>
                    <a:pt x="2426248" y="679605"/>
                  </a:lnTo>
                  <a:lnTo>
                    <a:pt x="2447323" y="720577"/>
                  </a:lnTo>
                  <a:lnTo>
                    <a:pt x="2466838" y="762122"/>
                  </a:lnTo>
                  <a:lnTo>
                    <a:pt x="2484791" y="804195"/>
                  </a:lnTo>
                  <a:lnTo>
                    <a:pt x="2501184" y="846751"/>
                  </a:lnTo>
                  <a:lnTo>
                    <a:pt x="2516015" y="889748"/>
                  </a:lnTo>
                  <a:lnTo>
                    <a:pt x="2529285" y="933140"/>
                  </a:lnTo>
                  <a:lnTo>
                    <a:pt x="2540993" y="976885"/>
                  </a:lnTo>
                  <a:lnTo>
                    <a:pt x="2551141" y="1020938"/>
                  </a:lnTo>
                  <a:lnTo>
                    <a:pt x="2559727" y="1065254"/>
                  </a:lnTo>
                  <a:lnTo>
                    <a:pt x="2566753" y="1109791"/>
                  </a:lnTo>
                  <a:lnTo>
                    <a:pt x="2572217" y="1154503"/>
                  </a:lnTo>
                  <a:lnTo>
                    <a:pt x="2576120" y="1199348"/>
                  </a:lnTo>
                  <a:lnTo>
                    <a:pt x="2578461" y="1244281"/>
                  </a:lnTo>
                  <a:lnTo>
                    <a:pt x="2579242" y="1289257"/>
                  </a:lnTo>
                  <a:lnTo>
                    <a:pt x="2578461" y="1334234"/>
                  </a:lnTo>
                  <a:lnTo>
                    <a:pt x="2576120" y="1379166"/>
                  </a:lnTo>
                  <a:lnTo>
                    <a:pt x="2572217" y="1424011"/>
                  </a:lnTo>
                  <a:lnTo>
                    <a:pt x="2566753" y="1468724"/>
                  </a:lnTo>
                  <a:lnTo>
                    <a:pt x="2559727" y="1513260"/>
                  </a:lnTo>
                  <a:lnTo>
                    <a:pt x="2551141" y="1557577"/>
                  </a:lnTo>
                  <a:lnTo>
                    <a:pt x="2540993" y="1601629"/>
                  </a:lnTo>
                  <a:lnTo>
                    <a:pt x="2529285" y="1645374"/>
                  </a:lnTo>
                  <a:lnTo>
                    <a:pt x="2516015" y="1688766"/>
                  </a:lnTo>
                  <a:lnTo>
                    <a:pt x="2501184" y="1731763"/>
                  </a:lnTo>
                  <a:lnTo>
                    <a:pt x="2484791" y="1774320"/>
                  </a:lnTo>
                  <a:lnTo>
                    <a:pt x="2466838" y="1816392"/>
                  </a:lnTo>
                  <a:lnTo>
                    <a:pt x="2447323" y="1857937"/>
                  </a:lnTo>
                  <a:lnTo>
                    <a:pt x="2426248" y="1898910"/>
                  </a:lnTo>
                  <a:lnTo>
                    <a:pt x="2403611" y="1939266"/>
                  </a:lnTo>
                  <a:lnTo>
                    <a:pt x="2379413" y="1978963"/>
                  </a:lnTo>
                  <a:lnTo>
                    <a:pt x="2353653" y="2017955"/>
                  </a:lnTo>
                  <a:lnTo>
                    <a:pt x="2326333" y="2056200"/>
                  </a:lnTo>
                  <a:lnTo>
                    <a:pt x="2297451" y="2093653"/>
                  </a:lnTo>
                  <a:lnTo>
                    <a:pt x="2267009" y="2130269"/>
                  </a:lnTo>
                  <a:lnTo>
                    <a:pt x="2235005" y="2166006"/>
                  </a:lnTo>
                  <a:lnTo>
                    <a:pt x="2201440" y="2200819"/>
                  </a:lnTo>
                  <a:lnTo>
                    <a:pt x="2166617" y="2234374"/>
                  </a:lnTo>
                  <a:lnTo>
                    <a:pt x="2130870" y="2266369"/>
                  </a:lnTo>
                  <a:lnTo>
                    <a:pt x="2094243" y="2296803"/>
                  </a:lnTo>
                  <a:lnTo>
                    <a:pt x="2056780" y="2325677"/>
                  </a:lnTo>
                  <a:lnTo>
                    <a:pt x="2018525" y="2352990"/>
                  </a:lnTo>
                  <a:lnTo>
                    <a:pt x="1979521" y="2378742"/>
                  </a:lnTo>
                  <a:lnTo>
                    <a:pt x="1939813" y="2402933"/>
                  </a:lnTo>
                  <a:lnTo>
                    <a:pt x="1899445" y="2425563"/>
                  </a:lnTo>
                  <a:lnTo>
                    <a:pt x="1858461" y="2446633"/>
                  </a:lnTo>
                  <a:lnTo>
                    <a:pt x="1816905" y="2466142"/>
                  </a:lnTo>
                  <a:lnTo>
                    <a:pt x="1774820" y="2484091"/>
                  </a:lnTo>
                  <a:lnTo>
                    <a:pt x="1732252" y="2500478"/>
                  </a:lnTo>
                  <a:lnTo>
                    <a:pt x="1689243" y="2515305"/>
                  </a:lnTo>
                  <a:lnTo>
                    <a:pt x="1645838" y="2528571"/>
                  </a:lnTo>
                  <a:lnTo>
                    <a:pt x="1602081" y="2540277"/>
                  </a:lnTo>
                  <a:lnTo>
                    <a:pt x="1558016" y="2550422"/>
                  </a:lnTo>
                  <a:lnTo>
                    <a:pt x="1513687" y="2559006"/>
                  </a:lnTo>
                  <a:lnTo>
                    <a:pt x="1469138" y="2566029"/>
                  </a:lnTo>
                  <a:lnTo>
                    <a:pt x="1424413" y="2571491"/>
                  </a:lnTo>
                  <a:lnTo>
                    <a:pt x="1379555" y="2575393"/>
                  </a:lnTo>
                  <a:lnTo>
                    <a:pt x="1334610" y="2577734"/>
                  </a:lnTo>
                  <a:lnTo>
                    <a:pt x="1289621" y="2578515"/>
                  </a:lnTo>
                  <a:close/>
                </a:path>
              </a:pathLst>
            </a:custGeom>
            <a:solidFill>
              <a:srgbClr val="FF99FF">
                <a:alpha val="5479"/>
              </a:srgbClr>
            </a:solidFill>
          </p:spPr>
          <p:txBody>
            <a:bodyPr wrap="square" lIns="0" tIns="0" rIns="0" bIns="0" rtlCol="0"/>
            <a:lstStyle/>
            <a:p>
              <a:endParaRPr/>
            </a:p>
          </p:txBody>
        </p:sp>
        <p:sp>
          <p:nvSpPr>
            <p:cNvPr id="21" name="object 21"/>
            <p:cNvSpPr/>
            <p:nvPr/>
          </p:nvSpPr>
          <p:spPr>
            <a:xfrm>
              <a:off x="15950544" y="2328826"/>
              <a:ext cx="2092960" cy="2092325"/>
            </a:xfrm>
            <a:custGeom>
              <a:avLst/>
              <a:gdLst/>
              <a:ahLst/>
              <a:cxnLst/>
              <a:rect l="l" t="t" r="r" b="b"/>
              <a:pathLst>
                <a:path w="2092959" h="2092325">
                  <a:moveTo>
                    <a:pt x="1046354" y="2092119"/>
                  </a:moveTo>
                  <a:lnTo>
                    <a:pt x="1001749" y="2091173"/>
                  </a:lnTo>
                  <a:lnTo>
                    <a:pt x="957209" y="2088335"/>
                  </a:lnTo>
                  <a:lnTo>
                    <a:pt x="912799" y="2083606"/>
                  </a:lnTo>
                  <a:lnTo>
                    <a:pt x="868585" y="2076984"/>
                  </a:lnTo>
                  <a:lnTo>
                    <a:pt x="824631" y="2068470"/>
                  </a:lnTo>
                  <a:lnTo>
                    <a:pt x="781003" y="2058065"/>
                  </a:lnTo>
                  <a:lnTo>
                    <a:pt x="737766" y="2045767"/>
                  </a:lnTo>
                  <a:lnTo>
                    <a:pt x="694984" y="2031578"/>
                  </a:lnTo>
                  <a:lnTo>
                    <a:pt x="652724" y="2015496"/>
                  </a:lnTo>
                  <a:lnTo>
                    <a:pt x="611050" y="1997523"/>
                  </a:lnTo>
                  <a:lnTo>
                    <a:pt x="570027" y="1977658"/>
                  </a:lnTo>
                  <a:lnTo>
                    <a:pt x="529721" y="1955901"/>
                  </a:lnTo>
                  <a:lnTo>
                    <a:pt x="490196" y="1932252"/>
                  </a:lnTo>
                  <a:lnTo>
                    <a:pt x="451518" y="1906711"/>
                  </a:lnTo>
                  <a:lnTo>
                    <a:pt x="413752" y="1879278"/>
                  </a:lnTo>
                  <a:lnTo>
                    <a:pt x="376963" y="1849953"/>
                  </a:lnTo>
                  <a:lnTo>
                    <a:pt x="341217" y="1818737"/>
                  </a:lnTo>
                  <a:lnTo>
                    <a:pt x="306577" y="1785628"/>
                  </a:lnTo>
                  <a:lnTo>
                    <a:pt x="273459" y="1750995"/>
                  </a:lnTo>
                  <a:lnTo>
                    <a:pt x="242234" y="1715250"/>
                  </a:lnTo>
                  <a:lnTo>
                    <a:pt x="212901" y="1678457"/>
                  </a:lnTo>
                  <a:lnTo>
                    <a:pt x="185460" y="1640682"/>
                  </a:lnTo>
                  <a:lnTo>
                    <a:pt x="159912" y="1601992"/>
                  </a:lnTo>
                  <a:lnTo>
                    <a:pt x="136256" y="1562452"/>
                  </a:lnTo>
                  <a:lnTo>
                    <a:pt x="114493" y="1522127"/>
                  </a:lnTo>
                  <a:lnTo>
                    <a:pt x="94622" y="1481083"/>
                  </a:lnTo>
                  <a:lnTo>
                    <a:pt x="76644" y="1439385"/>
                  </a:lnTo>
                  <a:lnTo>
                    <a:pt x="60558" y="1397100"/>
                  </a:lnTo>
                  <a:lnTo>
                    <a:pt x="46365" y="1354293"/>
                  </a:lnTo>
                  <a:lnTo>
                    <a:pt x="34064" y="1311030"/>
                  </a:lnTo>
                  <a:lnTo>
                    <a:pt x="23655" y="1267376"/>
                  </a:lnTo>
                  <a:lnTo>
                    <a:pt x="15139" y="1223397"/>
                  </a:lnTo>
                  <a:lnTo>
                    <a:pt x="8516" y="1179159"/>
                  </a:lnTo>
                  <a:lnTo>
                    <a:pt x="3784" y="1134727"/>
                  </a:lnTo>
                  <a:lnTo>
                    <a:pt x="946" y="1090166"/>
                  </a:lnTo>
                  <a:lnTo>
                    <a:pt x="0" y="1045543"/>
                  </a:lnTo>
                  <a:lnTo>
                    <a:pt x="946" y="1000924"/>
                  </a:lnTo>
                  <a:lnTo>
                    <a:pt x="3784" y="956373"/>
                  </a:lnTo>
                  <a:lnTo>
                    <a:pt x="8516" y="911957"/>
                  </a:lnTo>
                  <a:lnTo>
                    <a:pt x="15139" y="867741"/>
                  </a:lnTo>
                  <a:lnTo>
                    <a:pt x="23655" y="823790"/>
                  </a:lnTo>
                  <a:lnTo>
                    <a:pt x="34064" y="780171"/>
                  </a:lnTo>
                  <a:lnTo>
                    <a:pt x="46365" y="736949"/>
                  </a:lnTo>
                  <a:lnTo>
                    <a:pt x="60558" y="694190"/>
                  </a:lnTo>
                  <a:lnTo>
                    <a:pt x="76644" y="651960"/>
                  </a:lnTo>
                  <a:lnTo>
                    <a:pt x="94622" y="610323"/>
                  </a:lnTo>
                  <a:lnTo>
                    <a:pt x="114493" y="569346"/>
                  </a:lnTo>
                  <a:lnTo>
                    <a:pt x="136256" y="529094"/>
                  </a:lnTo>
                  <a:lnTo>
                    <a:pt x="159912" y="489633"/>
                  </a:lnTo>
                  <a:lnTo>
                    <a:pt x="185460" y="451029"/>
                  </a:lnTo>
                  <a:lnTo>
                    <a:pt x="212901" y="413347"/>
                  </a:lnTo>
                  <a:lnTo>
                    <a:pt x="242234" y="376653"/>
                  </a:lnTo>
                  <a:lnTo>
                    <a:pt x="273459" y="341012"/>
                  </a:lnTo>
                  <a:lnTo>
                    <a:pt x="306577" y="306491"/>
                  </a:lnTo>
                  <a:lnTo>
                    <a:pt x="341217" y="273382"/>
                  </a:lnTo>
                  <a:lnTo>
                    <a:pt x="376963" y="242165"/>
                  </a:lnTo>
                  <a:lnTo>
                    <a:pt x="413752" y="212841"/>
                  </a:lnTo>
                  <a:lnTo>
                    <a:pt x="451518" y="185408"/>
                  </a:lnTo>
                  <a:lnTo>
                    <a:pt x="490196" y="159867"/>
                  </a:lnTo>
                  <a:lnTo>
                    <a:pt x="529721" y="136218"/>
                  </a:lnTo>
                  <a:lnTo>
                    <a:pt x="570027" y="114461"/>
                  </a:lnTo>
                  <a:lnTo>
                    <a:pt x="611050" y="94596"/>
                  </a:lnTo>
                  <a:lnTo>
                    <a:pt x="652724" y="76622"/>
                  </a:lnTo>
                  <a:lnTo>
                    <a:pt x="694984" y="60541"/>
                  </a:lnTo>
                  <a:lnTo>
                    <a:pt x="737766" y="46352"/>
                  </a:lnTo>
                  <a:lnTo>
                    <a:pt x="781003" y="34054"/>
                  </a:lnTo>
                  <a:lnTo>
                    <a:pt x="824631" y="23649"/>
                  </a:lnTo>
                  <a:lnTo>
                    <a:pt x="868585" y="15135"/>
                  </a:lnTo>
                  <a:lnTo>
                    <a:pt x="912799" y="8513"/>
                  </a:lnTo>
                  <a:lnTo>
                    <a:pt x="957209" y="3783"/>
                  </a:lnTo>
                  <a:lnTo>
                    <a:pt x="1001749" y="945"/>
                  </a:lnTo>
                  <a:lnTo>
                    <a:pt x="1046354" y="0"/>
                  </a:lnTo>
                  <a:lnTo>
                    <a:pt x="1090960" y="945"/>
                  </a:lnTo>
                  <a:lnTo>
                    <a:pt x="1135500" y="3783"/>
                  </a:lnTo>
                  <a:lnTo>
                    <a:pt x="1179909" y="8513"/>
                  </a:lnTo>
                  <a:lnTo>
                    <a:pt x="1224124" y="15135"/>
                  </a:lnTo>
                  <a:lnTo>
                    <a:pt x="1268078" y="23649"/>
                  </a:lnTo>
                  <a:lnTo>
                    <a:pt x="1311706" y="34054"/>
                  </a:lnTo>
                  <a:lnTo>
                    <a:pt x="1354943" y="46352"/>
                  </a:lnTo>
                  <a:lnTo>
                    <a:pt x="1397725" y="60541"/>
                  </a:lnTo>
                  <a:lnTo>
                    <a:pt x="1439985" y="76622"/>
                  </a:lnTo>
                  <a:lnTo>
                    <a:pt x="1481659" y="94596"/>
                  </a:lnTo>
                  <a:lnTo>
                    <a:pt x="1522682" y="114461"/>
                  </a:lnTo>
                  <a:lnTo>
                    <a:pt x="1562988" y="136218"/>
                  </a:lnTo>
                  <a:lnTo>
                    <a:pt x="1602513" y="159867"/>
                  </a:lnTo>
                  <a:lnTo>
                    <a:pt x="1641191" y="185408"/>
                  </a:lnTo>
                  <a:lnTo>
                    <a:pt x="1678957" y="212841"/>
                  </a:lnTo>
                  <a:lnTo>
                    <a:pt x="1715746" y="242165"/>
                  </a:lnTo>
                  <a:lnTo>
                    <a:pt x="1751492" y="273382"/>
                  </a:lnTo>
                  <a:lnTo>
                    <a:pt x="1786132" y="306491"/>
                  </a:lnTo>
                  <a:lnTo>
                    <a:pt x="1819250" y="341120"/>
                  </a:lnTo>
                  <a:lnTo>
                    <a:pt x="1850475" y="376857"/>
                  </a:lnTo>
                  <a:lnTo>
                    <a:pt x="1879808" y="413636"/>
                  </a:lnTo>
                  <a:lnTo>
                    <a:pt x="1907249" y="451391"/>
                  </a:lnTo>
                  <a:lnTo>
                    <a:pt x="1932797" y="490058"/>
                  </a:lnTo>
                  <a:lnTo>
                    <a:pt x="1956453" y="529572"/>
                  </a:lnTo>
                  <a:lnTo>
                    <a:pt x="1978216" y="569866"/>
                  </a:lnTo>
                  <a:lnTo>
                    <a:pt x="1998087" y="610878"/>
                  </a:lnTo>
                  <a:lnTo>
                    <a:pt x="2016065" y="652540"/>
                  </a:lnTo>
                  <a:lnTo>
                    <a:pt x="2032151" y="694788"/>
                  </a:lnTo>
                  <a:lnTo>
                    <a:pt x="2046344" y="737558"/>
                  </a:lnTo>
                  <a:lnTo>
                    <a:pt x="2058645" y="780783"/>
                  </a:lnTo>
                  <a:lnTo>
                    <a:pt x="2069054" y="824399"/>
                  </a:lnTo>
                  <a:lnTo>
                    <a:pt x="2077570" y="868340"/>
                  </a:lnTo>
                  <a:lnTo>
                    <a:pt x="2084193" y="912542"/>
                  </a:lnTo>
                  <a:lnTo>
                    <a:pt x="2088924" y="956939"/>
                  </a:lnTo>
                  <a:lnTo>
                    <a:pt x="2091763" y="1001467"/>
                  </a:lnTo>
                  <a:lnTo>
                    <a:pt x="2092709" y="1046059"/>
                  </a:lnTo>
                  <a:lnTo>
                    <a:pt x="2091763" y="1090652"/>
                  </a:lnTo>
                  <a:lnTo>
                    <a:pt x="2088924" y="1135179"/>
                  </a:lnTo>
                  <a:lnTo>
                    <a:pt x="2084193" y="1179577"/>
                  </a:lnTo>
                  <a:lnTo>
                    <a:pt x="2077570" y="1223779"/>
                  </a:lnTo>
                  <a:lnTo>
                    <a:pt x="2069054" y="1267720"/>
                  </a:lnTo>
                  <a:lnTo>
                    <a:pt x="2058645" y="1311336"/>
                  </a:lnTo>
                  <a:lnTo>
                    <a:pt x="2046344" y="1354561"/>
                  </a:lnTo>
                  <a:lnTo>
                    <a:pt x="2032151" y="1397330"/>
                  </a:lnTo>
                  <a:lnTo>
                    <a:pt x="2016065" y="1439579"/>
                  </a:lnTo>
                  <a:lnTo>
                    <a:pt x="1998087" y="1481241"/>
                  </a:lnTo>
                  <a:lnTo>
                    <a:pt x="1978216" y="1522252"/>
                  </a:lnTo>
                  <a:lnTo>
                    <a:pt x="1956453" y="1562547"/>
                  </a:lnTo>
                  <a:lnTo>
                    <a:pt x="1932797" y="1602061"/>
                  </a:lnTo>
                  <a:lnTo>
                    <a:pt x="1907249" y="1640728"/>
                  </a:lnTo>
                  <a:lnTo>
                    <a:pt x="1879808" y="1678483"/>
                  </a:lnTo>
                  <a:lnTo>
                    <a:pt x="1850475" y="1715262"/>
                  </a:lnTo>
                  <a:lnTo>
                    <a:pt x="1819250" y="1750998"/>
                  </a:lnTo>
                  <a:lnTo>
                    <a:pt x="1786132" y="1785628"/>
                  </a:lnTo>
                  <a:lnTo>
                    <a:pt x="1751492" y="1818737"/>
                  </a:lnTo>
                  <a:lnTo>
                    <a:pt x="1715746" y="1849953"/>
                  </a:lnTo>
                  <a:lnTo>
                    <a:pt x="1678957" y="1879278"/>
                  </a:lnTo>
                  <a:lnTo>
                    <a:pt x="1641191" y="1906711"/>
                  </a:lnTo>
                  <a:lnTo>
                    <a:pt x="1602513" y="1932252"/>
                  </a:lnTo>
                  <a:lnTo>
                    <a:pt x="1562988" y="1955901"/>
                  </a:lnTo>
                  <a:lnTo>
                    <a:pt x="1522682" y="1977658"/>
                  </a:lnTo>
                  <a:lnTo>
                    <a:pt x="1481659" y="1997523"/>
                  </a:lnTo>
                  <a:lnTo>
                    <a:pt x="1439985" y="2015496"/>
                  </a:lnTo>
                  <a:lnTo>
                    <a:pt x="1397725" y="2031578"/>
                  </a:lnTo>
                  <a:lnTo>
                    <a:pt x="1354943" y="2045767"/>
                  </a:lnTo>
                  <a:lnTo>
                    <a:pt x="1311706" y="2058065"/>
                  </a:lnTo>
                  <a:lnTo>
                    <a:pt x="1268078" y="2068470"/>
                  </a:lnTo>
                  <a:lnTo>
                    <a:pt x="1224124" y="2076984"/>
                  </a:lnTo>
                  <a:lnTo>
                    <a:pt x="1179909" y="2083606"/>
                  </a:lnTo>
                  <a:lnTo>
                    <a:pt x="1135500" y="2088335"/>
                  </a:lnTo>
                  <a:lnTo>
                    <a:pt x="1090960" y="2091173"/>
                  </a:lnTo>
                  <a:lnTo>
                    <a:pt x="1046354" y="2092119"/>
                  </a:lnTo>
                  <a:close/>
                </a:path>
              </a:pathLst>
            </a:custGeom>
            <a:solidFill>
              <a:srgbClr val="FF99FF">
                <a:alpha val="10745"/>
              </a:srgbClr>
            </a:solidFill>
          </p:spPr>
          <p:txBody>
            <a:bodyPr wrap="square" lIns="0" tIns="0" rIns="0" bIns="0" rtlCol="0"/>
            <a:lstStyle/>
            <a:p>
              <a:endParaRPr/>
            </a:p>
          </p:txBody>
        </p:sp>
        <p:sp>
          <p:nvSpPr>
            <p:cNvPr id="22" name="object 22"/>
            <p:cNvSpPr/>
            <p:nvPr/>
          </p:nvSpPr>
          <p:spPr>
            <a:xfrm>
              <a:off x="16097397" y="2475105"/>
              <a:ext cx="1800225" cy="1800225"/>
            </a:xfrm>
            <a:custGeom>
              <a:avLst/>
              <a:gdLst/>
              <a:ahLst/>
              <a:cxnLst/>
              <a:rect l="l" t="t" r="r" b="b"/>
              <a:pathLst>
                <a:path w="1800225" h="1800225">
                  <a:moveTo>
                    <a:pt x="922308" y="1800059"/>
                  </a:moveTo>
                  <a:lnTo>
                    <a:pt x="877726" y="1800059"/>
                  </a:lnTo>
                  <a:lnTo>
                    <a:pt x="833183" y="1797860"/>
                  </a:lnTo>
                  <a:lnTo>
                    <a:pt x="788767" y="1793461"/>
                  </a:lnTo>
                  <a:lnTo>
                    <a:pt x="744567" y="1786864"/>
                  </a:lnTo>
                  <a:lnTo>
                    <a:pt x="700670" y="1778067"/>
                  </a:lnTo>
                  <a:lnTo>
                    <a:pt x="657164" y="1767071"/>
                  </a:lnTo>
                  <a:lnTo>
                    <a:pt x="614137" y="1753875"/>
                  </a:lnTo>
                  <a:lnTo>
                    <a:pt x="571677" y="1738481"/>
                  </a:lnTo>
                  <a:lnTo>
                    <a:pt x="529872" y="1720887"/>
                  </a:lnTo>
                  <a:lnTo>
                    <a:pt x="488809" y="1701094"/>
                  </a:lnTo>
                  <a:lnTo>
                    <a:pt x="448577" y="1679102"/>
                  </a:lnTo>
                  <a:lnTo>
                    <a:pt x="409263" y="1654911"/>
                  </a:lnTo>
                  <a:lnTo>
                    <a:pt x="370955" y="1628520"/>
                  </a:lnTo>
                  <a:lnTo>
                    <a:pt x="333742" y="1599930"/>
                  </a:lnTo>
                  <a:lnTo>
                    <a:pt x="297710" y="1569141"/>
                  </a:lnTo>
                  <a:lnTo>
                    <a:pt x="262949" y="1536153"/>
                  </a:lnTo>
                  <a:lnTo>
                    <a:pt x="230080" y="1501401"/>
                  </a:lnTo>
                  <a:lnTo>
                    <a:pt x="199403" y="1465380"/>
                  </a:lnTo>
                  <a:lnTo>
                    <a:pt x="170916" y="1428177"/>
                  </a:lnTo>
                  <a:lnTo>
                    <a:pt x="144622" y="1389880"/>
                  </a:lnTo>
                  <a:lnTo>
                    <a:pt x="120518" y="1350577"/>
                  </a:lnTo>
                  <a:lnTo>
                    <a:pt x="98605" y="1310356"/>
                  </a:lnTo>
                  <a:lnTo>
                    <a:pt x="78884" y="1269305"/>
                  </a:lnTo>
                  <a:lnTo>
                    <a:pt x="61354" y="1227512"/>
                  </a:lnTo>
                  <a:lnTo>
                    <a:pt x="46016" y="1185064"/>
                  </a:lnTo>
                  <a:lnTo>
                    <a:pt x="32868" y="1142049"/>
                  </a:lnTo>
                  <a:lnTo>
                    <a:pt x="21912" y="1098556"/>
                  </a:lnTo>
                  <a:lnTo>
                    <a:pt x="13147" y="1054671"/>
                  </a:lnTo>
                  <a:lnTo>
                    <a:pt x="6573" y="1010483"/>
                  </a:lnTo>
                  <a:lnTo>
                    <a:pt x="2191" y="966080"/>
                  </a:lnTo>
                  <a:lnTo>
                    <a:pt x="0" y="921549"/>
                  </a:lnTo>
                  <a:lnTo>
                    <a:pt x="0" y="876979"/>
                  </a:lnTo>
                  <a:lnTo>
                    <a:pt x="2191" y="832457"/>
                  </a:lnTo>
                  <a:lnTo>
                    <a:pt x="6573" y="788071"/>
                  </a:lnTo>
                  <a:lnTo>
                    <a:pt x="13147" y="743909"/>
                  </a:lnTo>
                  <a:lnTo>
                    <a:pt x="21912" y="700059"/>
                  </a:lnTo>
                  <a:lnTo>
                    <a:pt x="32868" y="656608"/>
                  </a:lnTo>
                  <a:lnTo>
                    <a:pt x="46016" y="613645"/>
                  </a:lnTo>
                  <a:lnTo>
                    <a:pt x="61354" y="571257"/>
                  </a:lnTo>
                  <a:lnTo>
                    <a:pt x="78884" y="529533"/>
                  </a:lnTo>
                  <a:lnTo>
                    <a:pt x="98605" y="488559"/>
                  </a:lnTo>
                  <a:lnTo>
                    <a:pt x="120518" y="448424"/>
                  </a:lnTo>
                  <a:lnTo>
                    <a:pt x="144622" y="409216"/>
                  </a:lnTo>
                  <a:lnTo>
                    <a:pt x="170916" y="371022"/>
                  </a:lnTo>
                  <a:lnTo>
                    <a:pt x="199403" y="333931"/>
                  </a:lnTo>
                  <a:lnTo>
                    <a:pt x="230080" y="298030"/>
                  </a:lnTo>
                  <a:lnTo>
                    <a:pt x="262949" y="263407"/>
                  </a:lnTo>
                  <a:lnTo>
                    <a:pt x="297582" y="230423"/>
                  </a:lnTo>
                  <a:lnTo>
                    <a:pt x="333493" y="199645"/>
                  </a:lnTo>
                  <a:lnTo>
                    <a:pt x="370595" y="171074"/>
                  </a:lnTo>
                  <a:lnTo>
                    <a:pt x="408799" y="144709"/>
                  </a:lnTo>
                  <a:lnTo>
                    <a:pt x="448018" y="120548"/>
                  </a:lnTo>
                  <a:lnTo>
                    <a:pt x="488165" y="98590"/>
                  </a:lnTo>
                  <a:lnTo>
                    <a:pt x="529150" y="78835"/>
                  </a:lnTo>
                  <a:lnTo>
                    <a:pt x="570886" y="61283"/>
                  </a:lnTo>
                  <a:lnTo>
                    <a:pt x="613286" y="45931"/>
                  </a:lnTo>
                  <a:lnTo>
                    <a:pt x="656262" y="32780"/>
                  </a:lnTo>
                  <a:lnTo>
                    <a:pt x="699724" y="21828"/>
                  </a:lnTo>
                  <a:lnTo>
                    <a:pt x="743587" y="13075"/>
                  </a:lnTo>
                  <a:lnTo>
                    <a:pt x="787762" y="6520"/>
                  </a:lnTo>
                  <a:lnTo>
                    <a:pt x="832160" y="2162"/>
                  </a:lnTo>
                  <a:lnTo>
                    <a:pt x="876695" y="0"/>
                  </a:lnTo>
                  <a:lnTo>
                    <a:pt x="921277" y="33"/>
                  </a:lnTo>
                  <a:lnTo>
                    <a:pt x="965820" y="2261"/>
                  </a:lnTo>
                  <a:lnTo>
                    <a:pt x="1010236" y="6682"/>
                  </a:lnTo>
                  <a:lnTo>
                    <a:pt x="1054436" y="13296"/>
                  </a:lnTo>
                  <a:lnTo>
                    <a:pt x="1098333" y="22103"/>
                  </a:lnTo>
                  <a:lnTo>
                    <a:pt x="1141839" y="33100"/>
                  </a:lnTo>
                  <a:lnTo>
                    <a:pt x="1184866" y="46288"/>
                  </a:lnTo>
                  <a:lnTo>
                    <a:pt x="1227326" y="61665"/>
                  </a:lnTo>
                  <a:lnTo>
                    <a:pt x="1269131" y="79231"/>
                  </a:lnTo>
                  <a:lnTo>
                    <a:pt x="1310194" y="98985"/>
                  </a:lnTo>
                  <a:lnTo>
                    <a:pt x="1350426" y="120926"/>
                  </a:lnTo>
                  <a:lnTo>
                    <a:pt x="1389740" y="145053"/>
                  </a:lnTo>
                  <a:lnTo>
                    <a:pt x="1428047" y="171365"/>
                  </a:lnTo>
                  <a:lnTo>
                    <a:pt x="1465261" y="199862"/>
                  </a:lnTo>
                  <a:lnTo>
                    <a:pt x="1501292" y="230543"/>
                  </a:lnTo>
                  <a:lnTo>
                    <a:pt x="1536054" y="263407"/>
                  </a:lnTo>
                  <a:lnTo>
                    <a:pt x="1569052" y="298030"/>
                  </a:lnTo>
                  <a:lnTo>
                    <a:pt x="1599849" y="333931"/>
                  </a:lnTo>
                  <a:lnTo>
                    <a:pt x="1628447" y="371022"/>
                  </a:lnTo>
                  <a:lnTo>
                    <a:pt x="1654845" y="409216"/>
                  </a:lnTo>
                  <a:lnTo>
                    <a:pt x="1679043" y="448424"/>
                  </a:lnTo>
                  <a:lnTo>
                    <a:pt x="1701042" y="488559"/>
                  </a:lnTo>
                  <a:lnTo>
                    <a:pt x="1720840" y="529533"/>
                  </a:lnTo>
                  <a:lnTo>
                    <a:pt x="1738439" y="571257"/>
                  </a:lnTo>
                  <a:lnTo>
                    <a:pt x="1753838" y="613645"/>
                  </a:lnTo>
                  <a:lnTo>
                    <a:pt x="1767037" y="656608"/>
                  </a:lnTo>
                  <a:lnTo>
                    <a:pt x="1778036" y="700059"/>
                  </a:lnTo>
                  <a:lnTo>
                    <a:pt x="1786835" y="743909"/>
                  </a:lnTo>
                  <a:lnTo>
                    <a:pt x="1793435" y="788071"/>
                  </a:lnTo>
                  <a:lnTo>
                    <a:pt x="1797835" y="832457"/>
                  </a:lnTo>
                  <a:lnTo>
                    <a:pt x="1800034" y="876979"/>
                  </a:lnTo>
                  <a:lnTo>
                    <a:pt x="1800034" y="921549"/>
                  </a:lnTo>
                  <a:lnTo>
                    <a:pt x="1797835" y="966080"/>
                  </a:lnTo>
                  <a:lnTo>
                    <a:pt x="1793435" y="1010483"/>
                  </a:lnTo>
                  <a:lnTo>
                    <a:pt x="1786835" y="1054671"/>
                  </a:lnTo>
                  <a:lnTo>
                    <a:pt x="1778036" y="1098555"/>
                  </a:lnTo>
                  <a:lnTo>
                    <a:pt x="1767037" y="1142049"/>
                  </a:lnTo>
                  <a:lnTo>
                    <a:pt x="1753838" y="1185064"/>
                  </a:lnTo>
                  <a:lnTo>
                    <a:pt x="1738439" y="1227512"/>
                  </a:lnTo>
                  <a:lnTo>
                    <a:pt x="1720840" y="1269305"/>
                  </a:lnTo>
                  <a:lnTo>
                    <a:pt x="1701042" y="1310356"/>
                  </a:lnTo>
                  <a:lnTo>
                    <a:pt x="1679043" y="1350577"/>
                  </a:lnTo>
                  <a:lnTo>
                    <a:pt x="1654845" y="1389880"/>
                  </a:lnTo>
                  <a:lnTo>
                    <a:pt x="1628447" y="1428177"/>
                  </a:lnTo>
                  <a:lnTo>
                    <a:pt x="1599849" y="1465380"/>
                  </a:lnTo>
                  <a:lnTo>
                    <a:pt x="1569052" y="1501401"/>
                  </a:lnTo>
                  <a:lnTo>
                    <a:pt x="1536054" y="1536153"/>
                  </a:lnTo>
                  <a:lnTo>
                    <a:pt x="1501421" y="1569141"/>
                  </a:lnTo>
                  <a:lnTo>
                    <a:pt x="1465510" y="1599930"/>
                  </a:lnTo>
                  <a:lnTo>
                    <a:pt x="1428408" y="1628520"/>
                  </a:lnTo>
                  <a:lnTo>
                    <a:pt x="1390204" y="1654911"/>
                  </a:lnTo>
                  <a:lnTo>
                    <a:pt x="1350985" y="1679102"/>
                  </a:lnTo>
                  <a:lnTo>
                    <a:pt x="1310838" y="1701094"/>
                  </a:lnTo>
                  <a:lnTo>
                    <a:pt x="1269853" y="1720887"/>
                  </a:lnTo>
                  <a:lnTo>
                    <a:pt x="1228117" y="1738481"/>
                  </a:lnTo>
                  <a:lnTo>
                    <a:pt x="1185717" y="1753875"/>
                  </a:lnTo>
                  <a:lnTo>
                    <a:pt x="1142741" y="1767071"/>
                  </a:lnTo>
                  <a:lnTo>
                    <a:pt x="1099278" y="1778067"/>
                  </a:lnTo>
                  <a:lnTo>
                    <a:pt x="1055416" y="1786864"/>
                  </a:lnTo>
                  <a:lnTo>
                    <a:pt x="1011241" y="1793461"/>
                  </a:lnTo>
                  <a:lnTo>
                    <a:pt x="966843" y="1797860"/>
                  </a:lnTo>
                  <a:lnTo>
                    <a:pt x="922308" y="1800059"/>
                  </a:lnTo>
                  <a:close/>
                </a:path>
              </a:pathLst>
            </a:custGeom>
            <a:solidFill>
              <a:srgbClr val="FF99FF">
                <a:alpha val="18751"/>
              </a:srgbClr>
            </a:solidFill>
          </p:spPr>
          <p:txBody>
            <a:bodyPr wrap="square" lIns="0" tIns="0" rIns="0" bIns="0" rtlCol="0"/>
            <a:lstStyle/>
            <a:p>
              <a:endParaRPr/>
            </a:p>
          </p:txBody>
        </p:sp>
        <p:pic>
          <p:nvPicPr>
            <p:cNvPr id="23" name="object 23"/>
            <p:cNvPicPr/>
            <p:nvPr/>
          </p:nvPicPr>
          <p:blipFill>
            <a:blip r:embed="rId15" cstate="print"/>
            <a:stretch>
              <a:fillRect/>
            </a:stretch>
          </p:blipFill>
          <p:spPr>
            <a:xfrm>
              <a:off x="16175231" y="2551213"/>
              <a:ext cx="1645058" cy="1644078"/>
            </a:xfrm>
            <a:prstGeom prst="rect">
              <a:avLst/>
            </a:prstGeom>
          </p:spPr>
        </p:pic>
        <p:pic>
          <p:nvPicPr>
            <p:cNvPr id="24" name="object 24"/>
            <p:cNvPicPr/>
            <p:nvPr/>
          </p:nvPicPr>
          <p:blipFill>
            <a:blip r:embed="rId16" cstate="print"/>
            <a:stretch>
              <a:fillRect/>
            </a:stretch>
          </p:blipFill>
          <p:spPr>
            <a:xfrm>
              <a:off x="16301164" y="2584407"/>
              <a:ext cx="1278610" cy="422414"/>
            </a:xfrm>
            <a:prstGeom prst="rect">
              <a:avLst/>
            </a:prstGeom>
          </p:spPr>
        </p:pic>
        <p:pic>
          <p:nvPicPr>
            <p:cNvPr id="25" name="object 25"/>
            <p:cNvPicPr/>
            <p:nvPr/>
          </p:nvPicPr>
          <p:blipFill>
            <a:blip r:embed="rId17" cstate="print"/>
            <a:stretch>
              <a:fillRect/>
            </a:stretch>
          </p:blipFill>
          <p:spPr>
            <a:xfrm>
              <a:off x="16191058" y="2717874"/>
              <a:ext cx="1552500" cy="565512"/>
            </a:xfrm>
            <a:prstGeom prst="rect">
              <a:avLst/>
            </a:prstGeom>
          </p:spPr>
        </p:pic>
        <p:pic>
          <p:nvPicPr>
            <p:cNvPr id="26" name="object 26"/>
            <p:cNvPicPr/>
            <p:nvPr/>
          </p:nvPicPr>
          <p:blipFill>
            <a:blip r:embed="rId18" cstate="print"/>
            <a:stretch>
              <a:fillRect/>
            </a:stretch>
          </p:blipFill>
          <p:spPr>
            <a:xfrm>
              <a:off x="16175051" y="2931145"/>
              <a:ext cx="1642828" cy="630181"/>
            </a:xfrm>
            <a:prstGeom prst="rect">
              <a:avLst/>
            </a:prstGeom>
          </p:spPr>
        </p:pic>
        <p:pic>
          <p:nvPicPr>
            <p:cNvPr id="27" name="object 27"/>
            <p:cNvPicPr/>
            <p:nvPr/>
          </p:nvPicPr>
          <p:blipFill>
            <a:blip r:embed="rId19" cstate="print"/>
            <a:stretch>
              <a:fillRect/>
            </a:stretch>
          </p:blipFill>
          <p:spPr>
            <a:xfrm>
              <a:off x="16175918" y="3184318"/>
              <a:ext cx="1642746" cy="712737"/>
            </a:xfrm>
            <a:prstGeom prst="rect">
              <a:avLst/>
            </a:prstGeom>
          </p:spPr>
        </p:pic>
        <p:pic>
          <p:nvPicPr>
            <p:cNvPr id="28" name="object 28"/>
            <p:cNvPicPr/>
            <p:nvPr/>
          </p:nvPicPr>
          <p:blipFill>
            <a:blip r:embed="rId20" cstate="print"/>
            <a:stretch>
              <a:fillRect/>
            </a:stretch>
          </p:blipFill>
          <p:spPr>
            <a:xfrm>
              <a:off x="16292906" y="3621867"/>
              <a:ext cx="1487812" cy="572047"/>
            </a:xfrm>
            <a:prstGeom prst="rect">
              <a:avLst/>
            </a:prstGeom>
          </p:spPr>
        </p:pic>
        <p:pic>
          <p:nvPicPr>
            <p:cNvPr id="29" name="object 29"/>
            <p:cNvPicPr/>
            <p:nvPr/>
          </p:nvPicPr>
          <p:blipFill>
            <a:blip r:embed="rId21" cstate="print"/>
            <a:stretch>
              <a:fillRect/>
            </a:stretch>
          </p:blipFill>
          <p:spPr>
            <a:xfrm>
              <a:off x="14452460" y="1373493"/>
              <a:ext cx="3835539" cy="4000500"/>
            </a:xfrm>
            <a:prstGeom prst="rect">
              <a:avLst/>
            </a:prstGeom>
          </p:spPr>
        </p:pic>
        <p:pic>
          <p:nvPicPr>
            <p:cNvPr id="30" name="object 30"/>
            <p:cNvPicPr/>
            <p:nvPr/>
          </p:nvPicPr>
          <p:blipFill>
            <a:blip r:embed="rId22" cstate="print"/>
            <a:stretch>
              <a:fillRect/>
            </a:stretch>
          </p:blipFill>
          <p:spPr>
            <a:xfrm>
              <a:off x="14872030" y="1785841"/>
              <a:ext cx="3415969" cy="3175000"/>
            </a:xfrm>
            <a:prstGeom prst="rect">
              <a:avLst/>
            </a:prstGeom>
          </p:spPr>
        </p:pic>
        <p:pic>
          <p:nvPicPr>
            <p:cNvPr id="31" name="object 31"/>
            <p:cNvPicPr/>
            <p:nvPr/>
          </p:nvPicPr>
          <p:blipFill>
            <a:blip r:embed="rId23" cstate="print"/>
            <a:stretch>
              <a:fillRect/>
            </a:stretch>
          </p:blipFill>
          <p:spPr>
            <a:xfrm>
              <a:off x="17655130" y="1505325"/>
              <a:ext cx="245675" cy="245605"/>
            </a:xfrm>
            <a:prstGeom prst="rect">
              <a:avLst/>
            </a:prstGeom>
          </p:spPr>
        </p:pic>
        <p:pic>
          <p:nvPicPr>
            <p:cNvPr id="32" name="object 32"/>
            <p:cNvPicPr/>
            <p:nvPr/>
          </p:nvPicPr>
          <p:blipFill>
            <a:blip r:embed="rId24" cstate="print"/>
            <a:stretch>
              <a:fillRect/>
            </a:stretch>
          </p:blipFill>
          <p:spPr>
            <a:xfrm>
              <a:off x="15209390" y="2212559"/>
              <a:ext cx="245674" cy="245605"/>
            </a:xfrm>
            <a:prstGeom prst="rect">
              <a:avLst/>
            </a:prstGeom>
          </p:spPr>
        </p:pic>
        <p:pic>
          <p:nvPicPr>
            <p:cNvPr id="33" name="object 33"/>
            <p:cNvPicPr/>
            <p:nvPr/>
          </p:nvPicPr>
          <p:blipFill>
            <a:blip r:embed="rId25" cstate="print"/>
            <a:stretch>
              <a:fillRect/>
            </a:stretch>
          </p:blipFill>
          <p:spPr>
            <a:xfrm>
              <a:off x="16298068" y="5082773"/>
              <a:ext cx="245675" cy="245605"/>
            </a:xfrm>
            <a:prstGeom prst="rect">
              <a:avLst/>
            </a:prstGeom>
          </p:spPr>
        </p:pic>
        <p:pic>
          <p:nvPicPr>
            <p:cNvPr id="34" name="object 34"/>
            <p:cNvPicPr/>
            <p:nvPr/>
          </p:nvPicPr>
          <p:blipFill>
            <a:blip r:embed="rId26" cstate="print"/>
            <a:stretch>
              <a:fillRect/>
            </a:stretch>
          </p:blipFill>
          <p:spPr>
            <a:xfrm>
              <a:off x="17588377" y="1437560"/>
              <a:ext cx="378834" cy="379759"/>
            </a:xfrm>
            <a:prstGeom prst="rect">
              <a:avLst/>
            </a:prstGeom>
          </p:spPr>
        </p:pic>
        <p:pic>
          <p:nvPicPr>
            <p:cNvPr id="35" name="object 35"/>
            <p:cNvPicPr/>
            <p:nvPr/>
          </p:nvPicPr>
          <p:blipFill>
            <a:blip r:embed="rId27" cstate="print"/>
            <a:stretch>
              <a:fillRect/>
            </a:stretch>
          </p:blipFill>
          <p:spPr>
            <a:xfrm>
              <a:off x="15142982" y="2144794"/>
              <a:ext cx="379867" cy="379760"/>
            </a:xfrm>
            <a:prstGeom prst="rect">
              <a:avLst/>
            </a:prstGeom>
          </p:spPr>
        </p:pic>
        <p:pic>
          <p:nvPicPr>
            <p:cNvPr id="36" name="object 36"/>
            <p:cNvPicPr/>
            <p:nvPr/>
          </p:nvPicPr>
          <p:blipFill>
            <a:blip r:embed="rId28" cstate="print"/>
            <a:stretch>
              <a:fillRect/>
            </a:stretch>
          </p:blipFill>
          <p:spPr>
            <a:xfrm>
              <a:off x="16231660" y="5015009"/>
              <a:ext cx="379866" cy="379759"/>
            </a:xfrm>
            <a:prstGeom prst="rect">
              <a:avLst/>
            </a:prstGeom>
          </p:spPr>
        </p:pic>
      </p:grpSp>
      <p:pic>
        <p:nvPicPr>
          <p:cNvPr id="37" name="object 37"/>
          <p:cNvPicPr/>
          <p:nvPr/>
        </p:nvPicPr>
        <p:blipFill>
          <a:blip r:embed="rId29" cstate="print"/>
          <a:stretch>
            <a:fillRect/>
          </a:stretch>
        </p:blipFill>
        <p:spPr>
          <a:xfrm>
            <a:off x="4252707" y="1028700"/>
            <a:ext cx="9782174" cy="8229599"/>
          </a:xfrm>
          <a:prstGeom prst="rect">
            <a:avLst/>
          </a:prstGeom>
        </p:spPr>
      </p:pic>
      <p:grpSp>
        <p:nvGrpSpPr>
          <p:cNvPr id="38" name="object 38"/>
          <p:cNvGrpSpPr/>
          <p:nvPr/>
        </p:nvGrpSpPr>
        <p:grpSpPr>
          <a:xfrm>
            <a:off x="2687715" y="5630054"/>
            <a:ext cx="1072515" cy="1143635"/>
            <a:chOff x="2687715" y="5630054"/>
            <a:chExt cx="1072515" cy="1143635"/>
          </a:xfrm>
        </p:grpSpPr>
        <p:pic>
          <p:nvPicPr>
            <p:cNvPr id="39" name="object 39"/>
            <p:cNvPicPr/>
            <p:nvPr/>
          </p:nvPicPr>
          <p:blipFill>
            <a:blip r:embed="rId30" cstate="print"/>
            <a:stretch>
              <a:fillRect/>
            </a:stretch>
          </p:blipFill>
          <p:spPr>
            <a:xfrm>
              <a:off x="2868385" y="5828613"/>
              <a:ext cx="719981" cy="720787"/>
            </a:xfrm>
            <a:prstGeom prst="rect">
              <a:avLst/>
            </a:prstGeom>
          </p:spPr>
        </p:pic>
        <p:sp>
          <p:nvSpPr>
            <p:cNvPr id="40" name="object 40"/>
            <p:cNvSpPr/>
            <p:nvPr/>
          </p:nvSpPr>
          <p:spPr>
            <a:xfrm>
              <a:off x="2687715" y="5630054"/>
              <a:ext cx="1072515" cy="1143635"/>
            </a:xfrm>
            <a:custGeom>
              <a:avLst/>
              <a:gdLst/>
              <a:ahLst/>
              <a:cxnLst/>
              <a:rect l="l" t="t" r="r" b="b"/>
              <a:pathLst>
                <a:path w="1072514" h="1143634">
                  <a:moveTo>
                    <a:pt x="324532" y="1143152"/>
                  </a:moveTo>
                  <a:lnTo>
                    <a:pt x="495950" y="591850"/>
                  </a:lnTo>
                  <a:lnTo>
                    <a:pt x="0" y="373277"/>
                  </a:lnTo>
                  <a:lnTo>
                    <a:pt x="518095" y="530196"/>
                  </a:lnTo>
                  <a:lnTo>
                    <a:pt x="747456" y="0"/>
                  </a:lnTo>
                  <a:lnTo>
                    <a:pt x="576146" y="551010"/>
                  </a:lnTo>
                  <a:lnTo>
                    <a:pt x="1071988" y="769874"/>
                  </a:lnTo>
                  <a:lnTo>
                    <a:pt x="554000" y="612664"/>
                  </a:lnTo>
                  <a:lnTo>
                    <a:pt x="324532" y="1143152"/>
                  </a:lnTo>
                  <a:close/>
                </a:path>
              </a:pathLst>
            </a:custGeom>
            <a:solidFill>
              <a:srgbClr val="99FFFF">
                <a:alpha val="30198"/>
              </a:srgbClr>
            </a:solidFill>
          </p:spPr>
          <p:txBody>
            <a:bodyPr wrap="square" lIns="0" tIns="0" rIns="0" bIns="0" rtlCol="0"/>
            <a:lstStyle/>
            <a:p>
              <a:endParaRPr/>
            </a:p>
          </p:txBody>
        </p:sp>
        <p:pic>
          <p:nvPicPr>
            <p:cNvPr id="41" name="object 41"/>
            <p:cNvPicPr/>
            <p:nvPr/>
          </p:nvPicPr>
          <p:blipFill>
            <a:blip r:embed="rId31" cstate="print"/>
            <a:stretch>
              <a:fillRect/>
            </a:stretch>
          </p:blipFill>
          <p:spPr>
            <a:xfrm>
              <a:off x="3127559" y="6105700"/>
              <a:ext cx="192301" cy="191859"/>
            </a:xfrm>
            <a:prstGeom prst="rect">
              <a:avLst/>
            </a:prstGeom>
          </p:spPr>
        </p:pic>
        <p:sp>
          <p:nvSpPr>
            <p:cNvPr id="42" name="object 42"/>
            <p:cNvSpPr/>
            <p:nvPr/>
          </p:nvSpPr>
          <p:spPr>
            <a:xfrm>
              <a:off x="2791409" y="5740701"/>
              <a:ext cx="864869" cy="922019"/>
            </a:xfrm>
            <a:custGeom>
              <a:avLst/>
              <a:gdLst/>
              <a:ahLst/>
              <a:cxnLst/>
              <a:rect l="l" t="t" r="r" b="b"/>
              <a:pathLst>
                <a:path w="864870" h="922020">
                  <a:moveTo>
                    <a:pt x="261881" y="921568"/>
                  </a:moveTo>
                  <a:lnTo>
                    <a:pt x="410755" y="472489"/>
                  </a:lnTo>
                  <a:lnTo>
                    <a:pt x="0" y="300994"/>
                  </a:lnTo>
                  <a:lnTo>
                    <a:pt x="422160" y="438971"/>
                  </a:lnTo>
                  <a:lnTo>
                    <a:pt x="602827" y="0"/>
                  </a:lnTo>
                  <a:lnTo>
                    <a:pt x="453845" y="449369"/>
                  </a:lnTo>
                  <a:lnTo>
                    <a:pt x="864601" y="620865"/>
                  </a:lnTo>
                  <a:lnTo>
                    <a:pt x="442441" y="482887"/>
                  </a:lnTo>
                  <a:lnTo>
                    <a:pt x="261881" y="921568"/>
                  </a:lnTo>
                  <a:close/>
                </a:path>
              </a:pathLst>
            </a:custGeom>
            <a:solidFill>
              <a:srgbClr val="99FFFF">
                <a:alpha val="30198"/>
              </a:srgbClr>
            </a:solidFill>
          </p:spPr>
          <p:txBody>
            <a:bodyPr wrap="square" lIns="0" tIns="0" rIns="0" bIns="0" rtlCol="0"/>
            <a:lstStyle/>
            <a:p>
              <a:endParaRPr/>
            </a:p>
          </p:txBody>
        </p:sp>
        <p:sp>
          <p:nvSpPr>
            <p:cNvPr id="43" name="object 43"/>
            <p:cNvSpPr/>
            <p:nvPr/>
          </p:nvSpPr>
          <p:spPr>
            <a:xfrm>
              <a:off x="2992955" y="5955588"/>
              <a:ext cx="461645" cy="492125"/>
            </a:xfrm>
            <a:custGeom>
              <a:avLst/>
              <a:gdLst/>
              <a:ahLst/>
              <a:cxnLst/>
              <a:rect l="l" t="t" r="r" b="b"/>
              <a:pathLst>
                <a:path w="461645" h="492125">
                  <a:moveTo>
                    <a:pt x="139728" y="492085"/>
                  </a:moveTo>
                  <a:lnTo>
                    <a:pt x="222066" y="249779"/>
                  </a:lnTo>
                  <a:lnTo>
                    <a:pt x="0" y="160671"/>
                  </a:lnTo>
                  <a:lnTo>
                    <a:pt x="227390" y="237184"/>
                  </a:lnTo>
                  <a:lnTo>
                    <a:pt x="321781" y="0"/>
                  </a:lnTo>
                  <a:lnTo>
                    <a:pt x="239551" y="242014"/>
                  </a:lnTo>
                  <a:lnTo>
                    <a:pt x="461510" y="331413"/>
                  </a:lnTo>
                  <a:lnTo>
                    <a:pt x="234119" y="254901"/>
                  </a:lnTo>
                  <a:lnTo>
                    <a:pt x="139728" y="492085"/>
                  </a:lnTo>
                  <a:close/>
                </a:path>
              </a:pathLst>
            </a:custGeom>
            <a:solidFill>
              <a:srgbClr val="FFFFFF"/>
            </a:solidFill>
          </p:spPr>
          <p:txBody>
            <a:bodyPr wrap="square" lIns="0" tIns="0" rIns="0" bIns="0" rtlCol="0"/>
            <a:lstStyle/>
            <a:p>
              <a:endParaRPr/>
            </a:p>
          </p:txBody>
        </p:sp>
        <p:pic>
          <p:nvPicPr>
            <p:cNvPr id="44" name="object 44"/>
            <p:cNvPicPr/>
            <p:nvPr/>
          </p:nvPicPr>
          <p:blipFill>
            <a:blip r:embed="rId32" cstate="print"/>
            <a:stretch>
              <a:fillRect/>
            </a:stretch>
          </p:blipFill>
          <p:spPr>
            <a:xfrm>
              <a:off x="3133453" y="6111657"/>
              <a:ext cx="180514" cy="179945"/>
            </a:xfrm>
            <a:prstGeom prst="rect">
              <a:avLst/>
            </a:prstGeom>
          </p:spPr>
        </p:pic>
        <p:sp>
          <p:nvSpPr>
            <p:cNvPr id="45" name="object 45"/>
            <p:cNvSpPr/>
            <p:nvPr/>
          </p:nvSpPr>
          <p:spPr>
            <a:xfrm>
              <a:off x="3041240" y="6019629"/>
              <a:ext cx="365125" cy="364490"/>
            </a:xfrm>
            <a:custGeom>
              <a:avLst/>
              <a:gdLst/>
              <a:ahLst/>
              <a:cxnLst/>
              <a:rect l="l" t="t" r="r" b="b"/>
              <a:pathLst>
                <a:path w="365125" h="364489">
                  <a:moveTo>
                    <a:pt x="119128" y="353212"/>
                  </a:moveTo>
                  <a:lnTo>
                    <a:pt x="75704" y="330200"/>
                  </a:lnTo>
                  <a:lnTo>
                    <a:pt x="41050" y="297770"/>
                  </a:lnTo>
                  <a:lnTo>
                    <a:pt x="16195" y="258152"/>
                  </a:lnTo>
                  <a:lnTo>
                    <a:pt x="2168" y="213575"/>
                  </a:lnTo>
                  <a:lnTo>
                    <a:pt x="0" y="166268"/>
                  </a:lnTo>
                  <a:lnTo>
                    <a:pt x="10718" y="118459"/>
                  </a:lnTo>
                  <a:lnTo>
                    <a:pt x="33696" y="75187"/>
                  </a:lnTo>
                  <a:lnTo>
                    <a:pt x="66132" y="40682"/>
                  </a:lnTo>
                  <a:lnTo>
                    <a:pt x="105794" y="15968"/>
                  </a:lnTo>
                  <a:lnTo>
                    <a:pt x="150450" y="2066"/>
                  </a:lnTo>
                  <a:lnTo>
                    <a:pt x="197866" y="0"/>
                  </a:lnTo>
                  <a:lnTo>
                    <a:pt x="245812" y="10790"/>
                  </a:lnTo>
                  <a:lnTo>
                    <a:pt x="289235" y="33803"/>
                  </a:lnTo>
                  <a:lnTo>
                    <a:pt x="323889" y="66232"/>
                  </a:lnTo>
                  <a:lnTo>
                    <a:pt x="348745" y="105850"/>
                  </a:lnTo>
                  <a:lnTo>
                    <a:pt x="362771" y="150427"/>
                  </a:lnTo>
                  <a:lnTo>
                    <a:pt x="364940" y="197735"/>
                  </a:lnTo>
                  <a:lnTo>
                    <a:pt x="354222" y="245543"/>
                  </a:lnTo>
                  <a:lnTo>
                    <a:pt x="331243" y="288816"/>
                  </a:lnTo>
                  <a:lnTo>
                    <a:pt x="298807" y="323321"/>
                  </a:lnTo>
                  <a:lnTo>
                    <a:pt x="259145" y="348035"/>
                  </a:lnTo>
                  <a:lnTo>
                    <a:pt x="214490" y="361936"/>
                  </a:lnTo>
                  <a:lnTo>
                    <a:pt x="167073" y="364003"/>
                  </a:lnTo>
                  <a:lnTo>
                    <a:pt x="119128" y="353212"/>
                  </a:lnTo>
                  <a:close/>
                </a:path>
              </a:pathLst>
            </a:custGeom>
            <a:solidFill>
              <a:srgbClr val="99FFFF">
                <a:alpha val="10198"/>
              </a:srgbClr>
            </a:solidFill>
          </p:spPr>
          <p:txBody>
            <a:bodyPr wrap="square" lIns="0" tIns="0" rIns="0" bIns="0" rtlCol="0"/>
            <a:lstStyle/>
            <a:p>
              <a:endParaRPr/>
            </a:p>
          </p:txBody>
        </p:sp>
        <p:pic>
          <p:nvPicPr>
            <p:cNvPr id="46" name="object 46"/>
            <p:cNvPicPr/>
            <p:nvPr/>
          </p:nvPicPr>
          <p:blipFill>
            <a:blip r:embed="rId33" cstate="print"/>
            <a:stretch>
              <a:fillRect/>
            </a:stretch>
          </p:blipFill>
          <p:spPr>
            <a:xfrm>
              <a:off x="2818355" y="5777351"/>
              <a:ext cx="819083" cy="820449"/>
            </a:xfrm>
            <a:prstGeom prst="rect">
              <a:avLst/>
            </a:prstGeom>
          </p:spPr>
        </p:pic>
      </p:grpSp>
      <p:grpSp>
        <p:nvGrpSpPr>
          <p:cNvPr id="47" name="object 47"/>
          <p:cNvGrpSpPr/>
          <p:nvPr/>
        </p:nvGrpSpPr>
        <p:grpSpPr>
          <a:xfrm>
            <a:off x="13789488" y="7246036"/>
            <a:ext cx="2162810" cy="2021839"/>
            <a:chOff x="13789488" y="7246036"/>
            <a:chExt cx="2162810" cy="2021839"/>
          </a:xfrm>
        </p:grpSpPr>
        <p:pic>
          <p:nvPicPr>
            <p:cNvPr id="48" name="object 48"/>
            <p:cNvPicPr/>
            <p:nvPr/>
          </p:nvPicPr>
          <p:blipFill>
            <a:blip r:embed="rId34" cstate="print"/>
            <a:stretch>
              <a:fillRect/>
            </a:stretch>
          </p:blipFill>
          <p:spPr>
            <a:xfrm>
              <a:off x="14135458" y="7525474"/>
              <a:ext cx="1441408" cy="1458559"/>
            </a:xfrm>
            <a:prstGeom prst="rect">
              <a:avLst/>
            </a:prstGeom>
          </p:spPr>
        </p:pic>
        <p:sp>
          <p:nvSpPr>
            <p:cNvPr id="49" name="object 49"/>
            <p:cNvSpPr/>
            <p:nvPr/>
          </p:nvSpPr>
          <p:spPr>
            <a:xfrm>
              <a:off x="13789488" y="7246036"/>
              <a:ext cx="2162810" cy="2021839"/>
            </a:xfrm>
            <a:custGeom>
              <a:avLst/>
              <a:gdLst/>
              <a:ahLst/>
              <a:cxnLst/>
              <a:rect l="l" t="t" r="r" b="b"/>
              <a:pathLst>
                <a:path w="2162809" h="2021840">
                  <a:moveTo>
                    <a:pt x="2162624" y="1613611"/>
                  </a:moveTo>
                  <a:lnTo>
                    <a:pt x="1109608" y="1097373"/>
                  </a:lnTo>
                  <a:lnTo>
                    <a:pt x="517825" y="2021678"/>
                  </a:lnTo>
                  <a:lnTo>
                    <a:pt x="992765" y="1033683"/>
                  </a:lnTo>
                  <a:lnTo>
                    <a:pt x="0" y="408067"/>
                  </a:lnTo>
                  <a:lnTo>
                    <a:pt x="1052465" y="923998"/>
                  </a:lnTo>
                  <a:lnTo>
                    <a:pt x="1644799" y="0"/>
                  </a:lnTo>
                  <a:lnTo>
                    <a:pt x="1169308" y="987687"/>
                  </a:lnTo>
                  <a:lnTo>
                    <a:pt x="2162624" y="1613611"/>
                  </a:lnTo>
                  <a:close/>
                </a:path>
              </a:pathLst>
            </a:custGeom>
            <a:solidFill>
              <a:srgbClr val="99FFFF">
                <a:alpha val="15986"/>
              </a:srgbClr>
            </a:solidFill>
          </p:spPr>
          <p:txBody>
            <a:bodyPr wrap="square" lIns="0" tIns="0" rIns="0" bIns="0" rtlCol="0"/>
            <a:lstStyle/>
            <a:p>
              <a:endParaRPr/>
            </a:p>
          </p:txBody>
        </p:sp>
        <p:sp>
          <p:nvSpPr>
            <p:cNvPr id="50" name="object 50"/>
            <p:cNvSpPr/>
            <p:nvPr/>
          </p:nvSpPr>
          <p:spPr>
            <a:xfrm>
              <a:off x="14676081" y="8062152"/>
              <a:ext cx="389890" cy="389890"/>
            </a:xfrm>
            <a:custGeom>
              <a:avLst/>
              <a:gdLst/>
              <a:ahLst/>
              <a:cxnLst/>
              <a:rect l="l" t="t" r="r" b="b"/>
              <a:pathLst>
                <a:path w="389890" h="389890">
                  <a:moveTo>
                    <a:pt x="364931" y="289606"/>
                  </a:moveTo>
                  <a:lnTo>
                    <a:pt x="338655" y="326195"/>
                  </a:lnTo>
                  <a:lnTo>
                    <a:pt x="305888" y="354921"/>
                  </a:lnTo>
                  <a:lnTo>
                    <a:pt x="268205" y="375337"/>
                  </a:lnTo>
                  <a:lnTo>
                    <a:pt x="227183" y="386994"/>
                  </a:lnTo>
                  <a:lnTo>
                    <a:pt x="184396" y="389446"/>
                  </a:lnTo>
                  <a:lnTo>
                    <a:pt x="141420" y="382244"/>
                  </a:lnTo>
                  <a:lnTo>
                    <a:pt x="99832" y="364940"/>
                  </a:lnTo>
                  <a:lnTo>
                    <a:pt x="63245" y="338666"/>
                  </a:lnTo>
                  <a:lnTo>
                    <a:pt x="34520" y="305899"/>
                  </a:lnTo>
                  <a:lnTo>
                    <a:pt x="14106" y="268216"/>
                  </a:lnTo>
                  <a:lnTo>
                    <a:pt x="2450" y="227193"/>
                  </a:lnTo>
                  <a:lnTo>
                    <a:pt x="0" y="184405"/>
                  </a:lnTo>
                  <a:lnTo>
                    <a:pt x="7203" y="141429"/>
                  </a:lnTo>
                  <a:lnTo>
                    <a:pt x="24507" y="99839"/>
                  </a:lnTo>
                  <a:lnTo>
                    <a:pt x="50783" y="63250"/>
                  </a:lnTo>
                  <a:lnTo>
                    <a:pt x="83550" y="34524"/>
                  </a:lnTo>
                  <a:lnTo>
                    <a:pt x="121232" y="14109"/>
                  </a:lnTo>
                  <a:lnTo>
                    <a:pt x="162255" y="2451"/>
                  </a:lnTo>
                  <a:lnTo>
                    <a:pt x="205042" y="0"/>
                  </a:lnTo>
                  <a:lnTo>
                    <a:pt x="248018" y="7202"/>
                  </a:lnTo>
                  <a:lnTo>
                    <a:pt x="289606" y="24505"/>
                  </a:lnTo>
                  <a:lnTo>
                    <a:pt x="326193" y="50780"/>
                  </a:lnTo>
                  <a:lnTo>
                    <a:pt x="354918" y="83547"/>
                  </a:lnTo>
                  <a:lnTo>
                    <a:pt x="375332" y="121230"/>
                  </a:lnTo>
                  <a:lnTo>
                    <a:pt x="386988" y="162253"/>
                  </a:lnTo>
                  <a:lnTo>
                    <a:pt x="389438" y="205041"/>
                  </a:lnTo>
                  <a:lnTo>
                    <a:pt x="382235" y="248017"/>
                  </a:lnTo>
                  <a:lnTo>
                    <a:pt x="364931" y="289606"/>
                  </a:lnTo>
                  <a:close/>
                </a:path>
              </a:pathLst>
            </a:custGeom>
            <a:solidFill>
              <a:srgbClr val="FF99FF">
                <a:alpha val="5398"/>
              </a:srgbClr>
            </a:solidFill>
          </p:spPr>
          <p:txBody>
            <a:bodyPr wrap="square" lIns="0" tIns="0" rIns="0" bIns="0" rtlCol="0"/>
            <a:lstStyle/>
            <a:p>
              <a:endParaRPr/>
            </a:p>
          </p:txBody>
        </p:sp>
        <p:pic>
          <p:nvPicPr>
            <p:cNvPr id="51" name="object 51"/>
            <p:cNvPicPr/>
            <p:nvPr/>
          </p:nvPicPr>
          <p:blipFill>
            <a:blip r:embed="rId35" cstate="print"/>
            <a:stretch>
              <a:fillRect/>
            </a:stretch>
          </p:blipFill>
          <p:spPr>
            <a:xfrm>
              <a:off x="14743565" y="8129932"/>
              <a:ext cx="253317" cy="253271"/>
            </a:xfrm>
            <a:prstGeom prst="rect">
              <a:avLst/>
            </a:prstGeom>
          </p:spPr>
        </p:pic>
        <p:sp>
          <p:nvSpPr>
            <p:cNvPr id="52" name="object 52"/>
            <p:cNvSpPr/>
            <p:nvPr/>
          </p:nvSpPr>
          <p:spPr>
            <a:xfrm>
              <a:off x="13998810" y="7441593"/>
              <a:ext cx="1743710" cy="1630680"/>
            </a:xfrm>
            <a:custGeom>
              <a:avLst/>
              <a:gdLst/>
              <a:ahLst/>
              <a:cxnLst/>
              <a:rect l="l" t="t" r="r" b="b"/>
              <a:pathLst>
                <a:path w="1743709" h="1630679">
                  <a:moveTo>
                    <a:pt x="1743430" y="1301061"/>
                  </a:moveTo>
                  <a:lnTo>
                    <a:pt x="888522" y="862043"/>
                  </a:lnTo>
                  <a:lnTo>
                    <a:pt x="417515" y="1630563"/>
                  </a:lnTo>
                  <a:lnTo>
                    <a:pt x="824804" y="828690"/>
                  </a:lnTo>
                  <a:lnTo>
                    <a:pt x="0" y="329195"/>
                  </a:lnTo>
                  <a:lnTo>
                    <a:pt x="855458" y="768519"/>
                  </a:lnTo>
                  <a:lnTo>
                    <a:pt x="1326465" y="0"/>
                  </a:lnTo>
                  <a:lnTo>
                    <a:pt x="919176" y="801872"/>
                  </a:lnTo>
                  <a:lnTo>
                    <a:pt x="1743430" y="1301061"/>
                  </a:lnTo>
                  <a:close/>
                </a:path>
              </a:pathLst>
            </a:custGeom>
            <a:solidFill>
              <a:srgbClr val="99FFFF">
                <a:alpha val="15986"/>
              </a:srgbClr>
            </a:solidFill>
          </p:spPr>
          <p:txBody>
            <a:bodyPr wrap="square" lIns="0" tIns="0" rIns="0" bIns="0" rtlCol="0"/>
            <a:lstStyle/>
            <a:p>
              <a:endParaRPr/>
            </a:p>
          </p:txBody>
        </p:sp>
        <p:sp>
          <p:nvSpPr>
            <p:cNvPr id="53" name="object 53"/>
            <p:cNvSpPr/>
            <p:nvPr/>
          </p:nvSpPr>
          <p:spPr>
            <a:xfrm>
              <a:off x="14405335" y="7821691"/>
              <a:ext cx="931544" cy="870585"/>
            </a:xfrm>
            <a:custGeom>
              <a:avLst/>
              <a:gdLst/>
              <a:ahLst/>
              <a:cxnLst/>
              <a:rect l="l" t="t" r="r" b="b"/>
              <a:pathLst>
                <a:path w="931544" h="870584">
                  <a:moveTo>
                    <a:pt x="930931" y="694655"/>
                  </a:moveTo>
                  <a:lnTo>
                    <a:pt x="470277" y="453751"/>
                  </a:lnTo>
                  <a:lnTo>
                    <a:pt x="222874" y="870368"/>
                  </a:lnTo>
                  <a:lnTo>
                    <a:pt x="446654" y="439139"/>
                  </a:lnTo>
                  <a:lnTo>
                    <a:pt x="0" y="175712"/>
                  </a:lnTo>
                  <a:lnTo>
                    <a:pt x="460102" y="416309"/>
                  </a:lnTo>
                  <a:lnTo>
                    <a:pt x="708056" y="0"/>
                  </a:lnTo>
                  <a:lnTo>
                    <a:pt x="484276" y="431229"/>
                  </a:lnTo>
                  <a:lnTo>
                    <a:pt x="930931" y="694655"/>
                  </a:lnTo>
                  <a:close/>
                </a:path>
              </a:pathLst>
            </a:custGeom>
            <a:solidFill>
              <a:srgbClr val="FFFFFF">
                <a:alpha val="52938"/>
              </a:srgbClr>
            </a:solidFill>
          </p:spPr>
          <p:txBody>
            <a:bodyPr wrap="square" lIns="0" tIns="0" rIns="0" bIns="0" rtlCol="0"/>
            <a:lstStyle/>
            <a:p>
              <a:endParaRPr/>
            </a:p>
          </p:txBody>
        </p:sp>
        <p:pic>
          <p:nvPicPr>
            <p:cNvPr id="54" name="object 54"/>
            <p:cNvPicPr/>
            <p:nvPr/>
          </p:nvPicPr>
          <p:blipFill>
            <a:blip r:embed="rId36" cstate="print"/>
            <a:stretch>
              <a:fillRect/>
            </a:stretch>
          </p:blipFill>
          <p:spPr>
            <a:xfrm>
              <a:off x="14779168" y="8165241"/>
              <a:ext cx="183263" cy="183267"/>
            </a:xfrm>
            <a:prstGeom prst="rect">
              <a:avLst/>
            </a:prstGeom>
          </p:spPr>
        </p:pic>
        <p:sp>
          <p:nvSpPr>
            <p:cNvPr id="55" name="object 55"/>
            <p:cNvSpPr/>
            <p:nvPr/>
          </p:nvSpPr>
          <p:spPr>
            <a:xfrm>
              <a:off x="14700581" y="8086661"/>
              <a:ext cx="340995" cy="340995"/>
            </a:xfrm>
            <a:custGeom>
              <a:avLst/>
              <a:gdLst/>
              <a:ahLst/>
              <a:cxnLst/>
              <a:rect l="l" t="t" r="r" b="b"/>
              <a:pathLst>
                <a:path w="340994" h="340995">
                  <a:moveTo>
                    <a:pt x="340423" y="265099"/>
                  </a:moveTo>
                  <a:lnTo>
                    <a:pt x="333654" y="245681"/>
                  </a:lnTo>
                  <a:lnTo>
                    <a:pt x="302450" y="215684"/>
                  </a:lnTo>
                  <a:lnTo>
                    <a:pt x="251904" y="179108"/>
                  </a:lnTo>
                  <a:lnTo>
                    <a:pt x="215747" y="157264"/>
                  </a:lnTo>
                  <a:lnTo>
                    <a:pt x="235077" y="119430"/>
                  </a:lnTo>
                  <a:lnTo>
                    <a:pt x="258699" y="61683"/>
                  </a:lnTo>
                  <a:lnTo>
                    <a:pt x="269367" y="19875"/>
                  </a:lnTo>
                  <a:lnTo>
                    <a:pt x="265099" y="0"/>
                  </a:lnTo>
                  <a:lnTo>
                    <a:pt x="245681" y="6781"/>
                  </a:lnTo>
                  <a:lnTo>
                    <a:pt x="215684" y="37985"/>
                  </a:lnTo>
                  <a:lnTo>
                    <a:pt x="179095" y="88531"/>
                  </a:lnTo>
                  <a:lnTo>
                    <a:pt x="157238" y="124675"/>
                  </a:lnTo>
                  <a:lnTo>
                    <a:pt x="119430" y="105359"/>
                  </a:lnTo>
                  <a:lnTo>
                    <a:pt x="61683" y="81737"/>
                  </a:lnTo>
                  <a:lnTo>
                    <a:pt x="19875" y="71069"/>
                  </a:lnTo>
                  <a:lnTo>
                    <a:pt x="0" y="75336"/>
                  </a:lnTo>
                  <a:lnTo>
                    <a:pt x="6819" y="94488"/>
                  </a:lnTo>
                  <a:lnTo>
                    <a:pt x="37884" y="124434"/>
                  </a:lnTo>
                  <a:lnTo>
                    <a:pt x="88328" y="161124"/>
                  </a:lnTo>
                  <a:lnTo>
                    <a:pt x="124675" y="183159"/>
                  </a:lnTo>
                  <a:lnTo>
                    <a:pt x="105346" y="221005"/>
                  </a:lnTo>
                  <a:lnTo>
                    <a:pt x="81737" y="278752"/>
                  </a:lnTo>
                  <a:lnTo>
                    <a:pt x="71069" y="320560"/>
                  </a:lnTo>
                  <a:lnTo>
                    <a:pt x="75323" y="340436"/>
                  </a:lnTo>
                  <a:lnTo>
                    <a:pt x="94437" y="333489"/>
                  </a:lnTo>
                  <a:lnTo>
                    <a:pt x="124333" y="302234"/>
                  </a:lnTo>
                  <a:lnTo>
                    <a:pt x="161023" y="251739"/>
                  </a:lnTo>
                  <a:lnTo>
                    <a:pt x="183032" y="215709"/>
                  </a:lnTo>
                  <a:lnTo>
                    <a:pt x="221005" y="235089"/>
                  </a:lnTo>
                  <a:lnTo>
                    <a:pt x="278739" y="258699"/>
                  </a:lnTo>
                  <a:lnTo>
                    <a:pt x="320548" y="269367"/>
                  </a:lnTo>
                  <a:lnTo>
                    <a:pt x="340423" y="265099"/>
                  </a:lnTo>
                  <a:close/>
                </a:path>
              </a:pathLst>
            </a:custGeom>
            <a:solidFill>
              <a:srgbClr val="FFFFFF">
                <a:alpha val="29063"/>
              </a:srgbClr>
            </a:solidFill>
          </p:spPr>
          <p:txBody>
            <a:bodyPr wrap="square" lIns="0" tIns="0" rIns="0" bIns="0" rtlCol="0"/>
            <a:lstStyle/>
            <a:p>
              <a:endParaRPr/>
            </a:p>
          </p:txBody>
        </p:sp>
        <p:sp>
          <p:nvSpPr>
            <p:cNvPr id="56" name="object 56"/>
            <p:cNvSpPr/>
            <p:nvPr/>
          </p:nvSpPr>
          <p:spPr>
            <a:xfrm>
              <a:off x="14499907" y="7885974"/>
              <a:ext cx="742315" cy="742315"/>
            </a:xfrm>
            <a:custGeom>
              <a:avLst/>
              <a:gdLst/>
              <a:ahLst/>
              <a:cxnLst/>
              <a:rect l="l" t="t" r="r" b="b"/>
              <a:pathLst>
                <a:path w="742315" h="742315">
                  <a:moveTo>
                    <a:pt x="694791" y="551456"/>
                  </a:moveTo>
                  <a:lnTo>
                    <a:pt x="669605" y="590708"/>
                  </a:lnTo>
                  <a:lnTo>
                    <a:pt x="640423" y="625748"/>
                  </a:lnTo>
                  <a:lnTo>
                    <a:pt x="607714" y="656440"/>
                  </a:lnTo>
                  <a:lnTo>
                    <a:pt x="571952" y="682650"/>
                  </a:lnTo>
                  <a:lnTo>
                    <a:pt x="533605" y="704246"/>
                  </a:lnTo>
                  <a:lnTo>
                    <a:pt x="493146" y="721093"/>
                  </a:lnTo>
                  <a:lnTo>
                    <a:pt x="451045" y="733057"/>
                  </a:lnTo>
                  <a:lnTo>
                    <a:pt x="407772" y="740004"/>
                  </a:lnTo>
                  <a:lnTo>
                    <a:pt x="363800" y="741801"/>
                  </a:lnTo>
                  <a:lnTo>
                    <a:pt x="319599" y="738314"/>
                  </a:lnTo>
                  <a:lnTo>
                    <a:pt x="275640" y="729409"/>
                  </a:lnTo>
                  <a:lnTo>
                    <a:pt x="232394" y="714952"/>
                  </a:lnTo>
                  <a:lnTo>
                    <a:pt x="190332" y="694810"/>
                  </a:lnTo>
                  <a:lnTo>
                    <a:pt x="151080" y="669624"/>
                  </a:lnTo>
                  <a:lnTo>
                    <a:pt x="116043" y="640442"/>
                  </a:lnTo>
                  <a:lnTo>
                    <a:pt x="85352" y="607734"/>
                  </a:lnTo>
                  <a:lnTo>
                    <a:pt x="59143" y="571972"/>
                  </a:lnTo>
                  <a:lnTo>
                    <a:pt x="37549" y="533625"/>
                  </a:lnTo>
                  <a:lnTo>
                    <a:pt x="20704" y="493165"/>
                  </a:lnTo>
                  <a:lnTo>
                    <a:pt x="8741" y="451064"/>
                  </a:lnTo>
                  <a:lnTo>
                    <a:pt x="1795" y="407791"/>
                  </a:lnTo>
                  <a:lnTo>
                    <a:pt x="0" y="363818"/>
                  </a:lnTo>
                  <a:lnTo>
                    <a:pt x="3488" y="319616"/>
                  </a:lnTo>
                  <a:lnTo>
                    <a:pt x="12394" y="275656"/>
                  </a:lnTo>
                  <a:lnTo>
                    <a:pt x="26852" y="232409"/>
                  </a:lnTo>
                  <a:lnTo>
                    <a:pt x="46995" y="190345"/>
                  </a:lnTo>
                  <a:lnTo>
                    <a:pt x="72181" y="151092"/>
                  </a:lnTo>
                  <a:lnTo>
                    <a:pt x="101364" y="116053"/>
                  </a:lnTo>
                  <a:lnTo>
                    <a:pt x="134072" y="85361"/>
                  </a:lnTo>
                  <a:lnTo>
                    <a:pt x="169835" y="59151"/>
                  </a:lnTo>
                  <a:lnTo>
                    <a:pt x="208182" y="37555"/>
                  </a:lnTo>
                  <a:lnTo>
                    <a:pt x="248641" y="20708"/>
                  </a:lnTo>
                  <a:lnTo>
                    <a:pt x="290742" y="8744"/>
                  </a:lnTo>
                  <a:lnTo>
                    <a:pt x="334014" y="1797"/>
                  </a:lnTo>
                  <a:lnTo>
                    <a:pt x="377986" y="0"/>
                  </a:lnTo>
                  <a:lnTo>
                    <a:pt x="422187" y="3487"/>
                  </a:lnTo>
                  <a:lnTo>
                    <a:pt x="466146" y="12392"/>
                  </a:lnTo>
                  <a:lnTo>
                    <a:pt x="509393" y="26848"/>
                  </a:lnTo>
                  <a:lnTo>
                    <a:pt x="551455" y="46991"/>
                  </a:lnTo>
                  <a:lnTo>
                    <a:pt x="590706" y="72176"/>
                  </a:lnTo>
                  <a:lnTo>
                    <a:pt x="625744" y="101359"/>
                  </a:lnTo>
                  <a:lnTo>
                    <a:pt x="656434" y="134066"/>
                  </a:lnTo>
                  <a:lnTo>
                    <a:pt x="682643" y="169829"/>
                  </a:lnTo>
                  <a:lnTo>
                    <a:pt x="704237" y="208176"/>
                  </a:lnTo>
                  <a:lnTo>
                    <a:pt x="721083" y="248635"/>
                  </a:lnTo>
                  <a:lnTo>
                    <a:pt x="733045" y="290737"/>
                  </a:lnTo>
                  <a:lnTo>
                    <a:pt x="739991" y="334010"/>
                  </a:lnTo>
                  <a:lnTo>
                    <a:pt x="741787" y="377982"/>
                  </a:lnTo>
                  <a:lnTo>
                    <a:pt x="738299" y="422184"/>
                  </a:lnTo>
                  <a:lnTo>
                    <a:pt x="729393" y="466144"/>
                  </a:lnTo>
                  <a:lnTo>
                    <a:pt x="714935" y="509392"/>
                  </a:lnTo>
                  <a:lnTo>
                    <a:pt x="694791" y="551456"/>
                  </a:lnTo>
                  <a:close/>
                </a:path>
              </a:pathLst>
            </a:custGeom>
            <a:solidFill>
              <a:srgbClr val="99FFFF">
                <a:alpha val="5398"/>
              </a:srgbClr>
            </a:solidFill>
          </p:spPr>
          <p:txBody>
            <a:bodyPr wrap="square" lIns="0" tIns="0" rIns="0" bIns="0" rtlCol="0"/>
            <a:lstStyle/>
            <a:p>
              <a:endParaRPr/>
            </a:p>
          </p:txBody>
        </p:sp>
        <p:pic>
          <p:nvPicPr>
            <p:cNvPr id="57" name="object 57"/>
            <p:cNvPicPr/>
            <p:nvPr/>
          </p:nvPicPr>
          <p:blipFill>
            <a:blip r:embed="rId37" cstate="print"/>
            <a:stretch>
              <a:fillRect/>
            </a:stretch>
          </p:blipFill>
          <p:spPr>
            <a:xfrm>
              <a:off x="14032278" y="7426444"/>
              <a:ext cx="1637769" cy="1654965"/>
            </a:xfrm>
            <a:prstGeom prst="rect">
              <a:avLst/>
            </a:prstGeom>
          </p:spPr>
        </p:pic>
      </p:grpSp>
      <p:sp>
        <p:nvSpPr>
          <p:cNvPr id="58" name="object 58"/>
          <p:cNvSpPr/>
          <p:nvPr/>
        </p:nvSpPr>
        <p:spPr>
          <a:xfrm>
            <a:off x="0" y="11"/>
            <a:ext cx="3478529" cy="1527810"/>
          </a:xfrm>
          <a:custGeom>
            <a:avLst/>
            <a:gdLst/>
            <a:ahLst/>
            <a:cxnLst/>
            <a:rect l="l" t="t" r="r" b="b"/>
            <a:pathLst>
              <a:path w="3478529" h="1527810">
                <a:moveTo>
                  <a:pt x="3478149" y="0"/>
                </a:moveTo>
                <a:lnTo>
                  <a:pt x="3246082" y="0"/>
                </a:lnTo>
                <a:lnTo>
                  <a:pt x="27178" y="0"/>
                </a:lnTo>
                <a:lnTo>
                  <a:pt x="0" y="0"/>
                </a:lnTo>
                <a:lnTo>
                  <a:pt x="0" y="565543"/>
                </a:lnTo>
                <a:lnTo>
                  <a:pt x="23202" y="605980"/>
                </a:lnTo>
                <a:lnTo>
                  <a:pt x="47332" y="645668"/>
                </a:lnTo>
                <a:lnTo>
                  <a:pt x="72529" y="684872"/>
                </a:lnTo>
                <a:lnTo>
                  <a:pt x="98806" y="723569"/>
                </a:lnTo>
                <a:lnTo>
                  <a:pt x="126149" y="761746"/>
                </a:lnTo>
                <a:lnTo>
                  <a:pt x="154559" y="799388"/>
                </a:lnTo>
                <a:lnTo>
                  <a:pt x="184048" y="836460"/>
                </a:lnTo>
                <a:lnTo>
                  <a:pt x="214604" y="872947"/>
                </a:lnTo>
                <a:lnTo>
                  <a:pt x="246240" y="908837"/>
                </a:lnTo>
                <a:lnTo>
                  <a:pt x="278942" y="944092"/>
                </a:lnTo>
                <a:lnTo>
                  <a:pt x="312712" y="978700"/>
                </a:lnTo>
                <a:lnTo>
                  <a:pt x="347294" y="1012444"/>
                </a:lnTo>
                <a:lnTo>
                  <a:pt x="382536" y="1045121"/>
                </a:lnTo>
                <a:lnTo>
                  <a:pt x="418388" y="1076731"/>
                </a:lnTo>
                <a:lnTo>
                  <a:pt x="454850" y="1107262"/>
                </a:lnTo>
                <a:lnTo>
                  <a:pt x="491896" y="1136713"/>
                </a:lnTo>
                <a:lnTo>
                  <a:pt x="529501" y="1165110"/>
                </a:lnTo>
                <a:lnTo>
                  <a:pt x="567651" y="1192428"/>
                </a:lnTo>
                <a:lnTo>
                  <a:pt x="606323" y="1218666"/>
                </a:lnTo>
                <a:lnTo>
                  <a:pt x="645502" y="1243850"/>
                </a:lnTo>
                <a:lnTo>
                  <a:pt x="685152" y="1267955"/>
                </a:lnTo>
                <a:lnTo>
                  <a:pt x="725271" y="1290980"/>
                </a:lnTo>
                <a:lnTo>
                  <a:pt x="765822" y="1312951"/>
                </a:lnTo>
                <a:lnTo>
                  <a:pt x="806780" y="1333830"/>
                </a:lnTo>
                <a:lnTo>
                  <a:pt x="848144" y="1353654"/>
                </a:lnTo>
                <a:lnTo>
                  <a:pt x="889889" y="1372400"/>
                </a:lnTo>
                <a:lnTo>
                  <a:pt x="931976" y="1390078"/>
                </a:lnTo>
                <a:lnTo>
                  <a:pt x="974407" y="1406690"/>
                </a:lnTo>
                <a:lnTo>
                  <a:pt x="1017143" y="1422222"/>
                </a:lnTo>
                <a:lnTo>
                  <a:pt x="1060183" y="1436674"/>
                </a:lnTo>
                <a:lnTo>
                  <a:pt x="1103490" y="1450073"/>
                </a:lnTo>
                <a:lnTo>
                  <a:pt x="1147038" y="1462392"/>
                </a:lnTo>
                <a:lnTo>
                  <a:pt x="1190828" y="1473644"/>
                </a:lnTo>
                <a:lnTo>
                  <a:pt x="1234821" y="1483817"/>
                </a:lnTo>
                <a:lnTo>
                  <a:pt x="1279004" y="1492923"/>
                </a:lnTo>
                <a:lnTo>
                  <a:pt x="1323352" y="1500962"/>
                </a:lnTo>
                <a:lnTo>
                  <a:pt x="1367853" y="1507921"/>
                </a:lnTo>
                <a:lnTo>
                  <a:pt x="1412481" y="1513814"/>
                </a:lnTo>
                <a:lnTo>
                  <a:pt x="1457198" y="1518627"/>
                </a:lnTo>
                <a:lnTo>
                  <a:pt x="1502016" y="1522387"/>
                </a:lnTo>
                <a:lnTo>
                  <a:pt x="1546885" y="1525066"/>
                </a:lnTo>
                <a:lnTo>
                  <a:pt x="1591805" y="1526667"/>
                </a:lnTo>
                <a:lnTo>
                  <a:pt x="1636750" y="1527200"/>
                </a:lnTo>
                <a:lnTo>
                  <a:pt x="1681683" y="1526667"/>
                </a:lnTo>
                <a:lnTo>
                  <a:pt x="1726603" y="1525066"/>
                </a:lnTo>
                <a:lnTo>
                  <a:pt x="1771484" y="1522387"/>
                </a:lnTo>
                <a:lnTo>
                  <a:pt x="1816303" y="1518627"/>
                </a:lnTo>
                <a:lnTo>
                  <a:pt x="1861045" y="1513814"/>
                </a:lnTo>
                <a:lnTo>
                  <a:pt x="1905673" y="1507921"/>
                </a:lnTo>
                <a:lnTo>
                  <a:pt x="1950186" y="1500962"/>
                </a:lnTo>
                <a:lnTo>
                  <a:pt x="1994547" y="1492923"/>
                </a:lnTo>
                <a:lnTo>
                  <a:pt x="2038743" y="1483817"/>
                </a:lnTo>
                <a:lnTo>
                  <a:pt x="2082749" y="1473644"/>
                </a:lnTo>
                <a:lnTo>
                  <a:pt x="2126551" y="1462392"/>
                </a:lnTo>
                <a:lnTo>
                  <a:pt x="2170138" y="1450073"/>
                </a:lnTo>
                <a:lnTo>
                  <a:pt x="2213457" y="1436674"/>
                </a:lnTo>
                <a:lnTo>
                  <a:pt x="2256510" y="1422222"/>
                </a:lnTo>
                <a:lnTo>
                  <a:pt x="2299284" y="1406690"/>
                </a:lnTo>
                <a:lnTo>
                  <a:pt x="2341740" y="1390078"/>
                </a:lnTo>
                <a:lnTo>
                  <a:pt x="2383866" y="1372400"/>
                </a:lnTo>
                <a:lnTo>
                  <a:pt x="2425636" y="1353654"/>
                </a:lnTo>
                <a:lnTo>
                  <a:pt x="2467025" y="1333830"/>
                </a:lnTo>
                <a:lnTo>
                  <a:pt x="2508021" y="1312951"/>
                </a:lnTo>
                <a:lnTo>
                  <a:pt x="2548610" y="1290980"/>
                </a:lnTo>
                <a:lnTo>
                  <a:pt x="2588768" y="1267955"/>
                </a:lnTo>
                <a:lnTo>
                  <a:pt x="2628455" y="1243850"/>
                </a:lnTo>
                <a:lnTo>
                  <a:pt x="2667673" y="1218666"/>
                </a:lnTo>
                <a:lnTo>
                  <a:pt x="2706382" y="1192428"/>
                </a:lnTo>
                <a:lnTo>
                  <a:pt x="2744584" y="1165110"/>
                </a:lnTo>
                <a:lnTo>
                  <a:pt x="2782239" y="1136713"/>
                </a:lnTo>
                <a:lnTo>
                  <a:pt x="2819323" y="1107262"/>
                </a:lnTo>
                <a:lnTo>
                  <a:pt x="2855836" y="1076731"/>
                </a:lnTo>
                <a:lnTo>
                  <a:pt x="2891752" y="1045121"/>
                </a:lnTo>
                <a:lnTo>
                  <a:pt x="2927032" y="1012444"/>
                </a:lnTo>
                <a:lnTo>
                  <a:pt x="2961678" y="978700"/>
                </a:lnTo>
                <a:lnTo>
                  <a:pt x="2995447" y="944092"/>
                </a:lnTo>
                <a:lnTo>
                  <a:pt x="3028150" y="908837"/>
                </a:lnTo>
                <a:lnTo>
                  <a:pt x="3059773" y="872947"/>
                </a:lnTo>
                <a:lnTo>
                  <a:pt x="3090329" y="836460"/>
                </a:lnTo>
                <a:lnTo>
                  <a:pt x="3119805" y="799388"/>
                </a:lnTo>
                <a:lnTo>
                  <a:pt x="3148215" y="761746"/>
                </a:lnTo>
                <a:lnTo>
                  <a:pt x="3175546" y="723569"/>
                </a:lnTo>
                <a:lnTo>
                  <a:pt x="3201809" y="684872"/>
                </a:lnTo>
                <a:lnTo>
                  <a:pt x="3226993" y="645668"/>
                </a:lnTo>
                <a:lnTo>
                  <a:pt x="3251111" y="605980"/>
                </a:lnTo>
                <a:lnTo>
                  <a:pt x="3274149" y="565835"/>
                </a:lnTo>
                <a:lnTo>
                  <a:pt x="3296107" y="525259"/>
                </a:lnTo>
                <a:lnTo>
                  <a:pt x="3317011" y="484263"/>
                </a:lnTo>
                <a:lnTo>
                  <a:pt x="3336823" y="442874"/>
                </a:lnTo>
                <a:lnTo>
                  <a:pt x="3355568" y="401104"/>
                </a:lnTo>
                <a:lnTo>
                  <a:pt x="3373247" y="358978"/>
                </a:lnTo>
                <a:lnTo>
                  <a:pt x="3389846" y="316509"/>
                </a:lnTo>
                <a:lnTo>
                  <a:pt x="3405378" y="273735"/>
                </a:lnTo>
                <a:lnTo>
                  <a:pt x="3419830" y="230670"/>
                </a:lnTo>
                <a:lnTo>
                  <a:pt x="3433216" y="187337"/>
                </a:lnTo>
                <a:lnTo>
                  <a:pt x="3445535" y="143751"/>
                </a:lnTo>
                <a:lnTo>
                  <a:pt x="3456775" y="99936"/>
                </a:lnTo>
                <a:lnTo>
                  <a:pt x="3466935" y="55905"/>
                </a:lnTo>
                <a:lnTo>
                  <a:pt x="3476040" y="11684"/>
                </a:lnTo>
                <a:lnTo>
                  <a:pt x="3478149" y="0"/>
                </a:lnTo>
                <a:close/>
              </a:path>
            </a:pathLst>
          </a:custGeom>
          <a:solidFill>
            <a:srgbClr val="00FFFF">
              <a:alpha val="5879"/>
            </a:srgbClr>
          </a:solidFill>
        </p:spPr>
        <p:txBody>
          <a:bodyPr wrap="square" lIns="0" tIns="0" rIns="0" bIns="0" rtlCol="0"/>
          <a:lstStyle/>
          <a:p>
            <a:endParaRPr/>
          </a:p>
        </p:txBody>
      </p:sp>
      <p:pic>
        <p:nvPicPr>
          <p:cNvPr id="59" name="object 59"/>
          <p:cNvPicPr/>
          <p:nvPr/>
        </p:nvPicPr>
        <p:blipFill>
          <a:blip r:embed="rId38" cstate="print"/>
          <a:stretch>
            <a:fillRect/>
          </a:stretch>
        </p:blipFill>
        <p:spPr>
          <a:xfrm>
            <a:off x="3861757" y="140896"/>
            <a:ext cx="69443" cy="68600"/>
          </a:xfrm>
          <a:prstGeom prst="rect">
            <a:avLst/>
          </a:prstGeom>
        </p:spPr>
      </p:pic>
      <p:pic>
        <p:nvPicPr>
          <p:cNvPr id="60" name="object 60"/>
          <p:cNvPicPr/>
          <p:nvPr/>
        </p:nvPicPr>
        <p:blipFill>
          <a:blip r:embed="rId39" cstate="print"/>
          <a:stretch>
            <a:fillRect/>
          </a:stretch>
        </p:blipFill>
        <p:spPr>
          <a:xfrm>
            <a:off x="156422" y="0"/>
            <a:ext cx="2960363" cy="1174963"/>
          </a:xfrm>
          <a:prstGeom prst="rect">
            <a:avLst/>
          </a:prstGeom>
        </p:spPr>
      </p:pic>
      <p:pic>
        <p:nvPicPr>
          <p:cNvPr id="61" name="object 61"/>
          <p:cNvPicPr/>
          <p:nvPr/>
        </p:nvPicPr>
        <p:blipFill>
          <a:blip r:embed="rId40" cstate="print"/>
          <a:stretch>
            <a:fillRect/>
          </a:stretch>
        </p:blipFill>
        <p:spPr>
          <a:xfrm>
            <a:off x="2232978" y="1244757"/>
            <a:ext cx="169583" cy="170604"/>
          </a:xfrm>
          <a:prstGeom prst="rect">
            <a:avLst/>
          </a:prstGeom>
        </p:spPr>
      </p:pic>
      <p:pic>
        <p:nvPicPr>
          <p:cNvPr id="62" name="object 62"/>
          <p:cNvPicPr/>
          <p:nvPr/>
        </p:nvPicPr>
        <p:blipFill>
          <a:blip r:embed="rId41" cstate="print"/>
          <a:stretch>
            <a:fillRect/>
          </a:stretch>
        </p:blipFill>
        <p:spPr>
          <a:xfrm>
            <a:off x="652780" y="1414169"/>
            <a:ext cx="246477" cy="245766"/>
          </a:xfrm>
          <a:prstGeom prst="rect">
            <a:avLst/>
          </a:prstGeom>
        </p:spPr>
      </p:pic>
      <p:grpSp>
        <p:nvGrpSpPr>
          <p:cNvPr id="63" name="object 63"/>
          <p:cNvGrpSpPr/>
          <p:nvPr/>
        </p:nvGrpSpPr>
        <p:grpSpPr>
          <a:xfrm>
            <a:off x="225692" y="0"/>
            <a:ext cx="3395345" cy="1178560"/>
            <a:chOff x="225692" y="0"/>
            <a:chExt cx="3395345" cy="1178560"/>
          </a:xfrm>
        </p:grpSpPr>
        <p:sp>
          <p:nvSpPr>
            <p:cNvPr id="64" name="object 64"/>
            <p:cNvSpPr/>
            <p:nvPr/>
          </p:nvSpPr>
          <p:spPr>
            <a:xfrm>
              <a:off x="329409" y="0"/>
              <a:ext cx="2787015" cy="1177925"/>
            </a:xfrm>
            <a:custGeom>
              <a:avLst/>
              <a:gdLst/>
              <a:ahLst/>
              <a:cxnLst/>
              <a:rect l="l" t="t" r="r" b="b"/>
              <a:pathLst>
                <a:path w="2787015" h="1177925">
                  <a:moveTo>
                    <a:pt x="318304" y="811682"/>
                  </a:moveTo>
                  <a:lnTo>
                    <a:pt x="281291" y="779190"/>
                  </a:lnTo>
                  <a:lnTo>
                    <a:pt x="245373" y="745445"/>
                  </a:lnTo>
                  <a:lnTo>
                    <a:pt x="210571" y="710483"/>
                  </a:lnTo>
                  <a:lnTo>
                    <a:pt x="176905" y="674339"/>
                  </a:lnTo>
                  <a:lnTo>
                    <a:pt x="144399" y="637051"/>
                  </a:lnTo>
                  <a:lnTo>
                    <a:pt x="113073" y="598653"/>
                  </a:lnTo>
                  <a:lnTo>
                    <a:pt x="82948" y="559181"/>
                  </a:lnTo>
                  <a:lnTo>
                    <a:pt x="54047" y="518671"/>
                  </a:lnTo>
                  <a:lnTo>
                    <a:pt x="26390" y="477159"/>
                  </a:lnTo>
                  <a:lnTo>
                    <a:pt x="0" y="434681"/>
                  </a:lnTo>
                  <a:lnTo>
                    <a:pt x="43129" y="416869"/>
                  </a:lnTo>
                  <a:lnTo>
                    <a:pt x="89988" y="395758"/>
                  </a:lnTo>
                  <a:lnTo>
                    <a:pt x="138832" y="371515"/>
                  </a:lnTo>
                  <a:lnTo>
                    <a:pt x="187913" y="344308"/>
                  </a:lnTo>
                  <a:lnTo>
                    <a:pt x="235485" y="314305"/>
                  </a:lnTo>
                  <a:lnTo>
                    <a:pt x="279801" y="281674"/>
                  </a:lnTo>
                  <a:lnTo>
                    <a:pt x="319117" y="246582"/>
                  </a:lnTo>
                  <a:lnTo>
                    <a:pt x="351685" y="209196"/>
                  </a:lnTo>
                  <a:lnTo>
                    <a:pt x="410432" y="130112"/>
                  </a:lnTo>
                  <a:lnTo>
                    <a:pt x="428954" y="106330"/>
                  </a:lnTo>
                  <a:lnTo>
                    <a:pt x="444414" y="88734"/>
                  </a:lnTo>
                  <a:lnTo>
                    <a:pt x="459943" y="74083"/>
                  </a:lnTo>
                  <a:lnTo>
                    <a:pt x="478671" y="59138"/>
                  </a:lnTo>
                  <a:lnTo>
                    <a:pt x="538242" y="15403"/>
                  </a:lnTo>
                  <a:lnTo>
                    <a:pt x="558814" y="0"/>
                  </a:lnTo>
                  <a:lnTo>
                    <a:pt x="1380338" y="0"/>
                  </a:lnTo>
                  <a:lnTo>
                    <a:pt x="1367226" y="7994"/>
                  </a:lnTo>
                  <a:lnTo>
                    <a:pt x="1285333" y="46606"/>
                  </a:lnTo>
                  <a:lnTo>
                    <a:pt x="1242973" y="73278"/>
                  </a:lnTo>
                  <a:lnTo>
                    <a:pt x="1203329" y="105849"/>
                  </a:lnTo>
                  <a:lnTo>
                    <a:pt x="1166366" y="144684"/>
                  </a:lnTo>
                  <a:lnTo>
                    <a:pt x="1132053" y="190146"/>
                  </a:lnTo>
                  <a:lnTo>
                    <a:pt x="1100356" y="242602"/>
                  </a:lnTo>
                  <a:lnTo>
                    <a:pt x="1068301" y="291295"/>
                  </a:lnTo>
                  <a:lnTo>
                    <a:pt x="1033463" y="327528"/>
                  </a:lnTo>
                  <a:lnTo>
                    <a:pt x="996639" y="354747"/>
                  </a:lnTo>
                  <a:lnTo>
                    <a:pt x="958623" y="376399"/>
                  </a:lnTo>
                  <a:lnTo>
                    <a:pt x="920209" y="395929"/>
                  </a:lnTo>
                  <a:lnTo>
                    <a:pt x="882192" y="416786"/>
                  </a:lnTo>
                  <a:lnTo>
                    <a:pt x="854839" y="440664"/>
                  </a:lnTo>
                  <a:lnTo>
                    <a:pt x="834305" y="471951"/>
                  </a:lnTo>
                  <a:lnTo>
                    <a:pt x="816315" y="508413"/>
                  </a:lnTo>
                  <a:lnTo>
                    <a:pt x="796594" y="547818"/>
                  </a:lnTo>
                  <a:lnTo>
                    <a:pt x="770867" y="587933"/>
                  </a:lnTo>
                  <a:lnTo>
                    <a:pt x="734859" y="626524"/>
                  </a:lnTo>
                  <a:lnTo>
                    <a:pt x="684295" y="661359"/>
                  </a:lnTo>
                  <a:lnTo>
                    <a:pt x="629984" y="686315"/>
                  </a:lnTo>
                  <a:lnTo>
                    <a:pt x="584099" y="699585"/>
                  </a:lnTo>
                  <a:lnTo>
                    <a:pt x="544407" y="705404"/>
                  </a:lnTo>
                  <a:lnTo>
                    <a:pt x="508677" y="708009"/>
                  </a:lnTo>
                  <a:lnTo>
                    <a:pt x="474678" y="711637"/>
                  </a:lnTo>
                  <a:lnTo>
                    <a:pt x="402947" y="738907"/>
                  </a:lnTo>
                  <a:lnTo>
                    <a:pt x="360179" y="770821"/>
                  </a:lnTo>
                  <a:lnTo>
                    <a:pt x="339074" y="790580"/>
                  </a:lnTo>
                  <a:lnTo>
                    <a:pt x="318304" y="811682"/>
                  </a:lnTo>
                  <a:close/>
                </a:path>
                <a:path w="2787015" h="1177925">
                  <a:moveTo>
                    <a:pt x="1303749" y="1177497"/>
                  </a:moveTo>
                  <a:lnTo>
                    <a:pt x="1253776" y="1176694"/>
                  </a:lnTo>
                  <a:lnTo>
                    <a:pt x="1204074" y="1174367"/>
                  </a:lnTo>
                  <a:lnTo>
                    <a:pt x="1242660" y="1145272"/>
                  </a:lnTo>
                  <a:lnTo>
                    <a:pt x="1282123" y="1112670"/>
                  </a:lnTo>
                  <a:lnTo>
                    <a:pt x="1321440" y="1077292"/>
                  </a:lnTo>
                  <a:lnTo>
                    <a:pt x="1359589" y="1039870"/>
                  </a:lnTo>
                  <a:lnTo>
                    <a:pt x="1395548" y="1001133"/>
                  </a:lnTo>
                  <a:lnTo>
                    <a:pt x="1428296" y="961811"/>
                  </a:lnTo>
                  <a:lnTo>
                    <a:pt x="1486681" y="881441"/>
                  </a:lnTo>
                  <a:lnTo>
                    <a:pt x="1516093" y="846481"/>
                  </a:lnTo>
                  <a:lnTo>
                    <a:pt x="1545950" y="816475"/>
                  </a:lnTo>
                  <a:lnTo>
                    <a:pt x="1577151" y="790141"/>
                  </a:lnTo>
                  <a:lnTo>
                    <a:pt x="1610598" y="766198"/>
                  </a:lnTo>
                  <a:lnTo>
                    <a:pt x="1647192" y="743364"/>
                  </a:lnTo>
                  <a:lnTo>
                    <a:pt x="1687835" y="720359"/>
                  </a:lnTo>
                  <a:lnTo>
                    <a:pt x="1843067" y="637499"/>
                  </a:lnTo>
                  <a:lnTo>
                    <a:pt x="1885199" y="610673"/>
                  </a:lnTo>
                  <a:lnTo>
                    <a:pt x="1917580" y="581691"/>
                  </a:lnTo>
                  <a:lnTo>
                    <a:pt x="1941971" y="550979"/>
                  </a:lnTo>
                  <a:lnTo>
                    <a:pt x="1973830" y="486071"/>
                  </a:lnTo>
                  <a:lnTo>
                    <a:pt x="1994866" y="419365"/>
                  </a:lnTo>
                  <a:lnTo>
                    <a:pt x="2005730" y="386405"/>
                  </a:lnTo>
                  <a:lnTo>
                    <a:pt x="2036954" y="323403"/>
                  </a:lnTo>
                  <a:lnTo>
                    <a:pt x="2092583" y="267140"/>
                  </a:lnTo>
                  <a:lnTo>
                    <a:pt x="2133953" y="242602"/>
                  </a:lnTo>
                  <a:lnTo>
                    <a:pt x="2202597" y="204348"/>
                  </a:lnTo>
                  <a:lnTo>
                    <a:pt x="2257508" y="165185"/>
                  </a:lnTo>
                  <a:lnTo>
                    <a:pt x="2300153" y="125770"/>
                  </a:lnTo>
                  <a:lnTo>
                    <a:pt x="2331999" y="86761"/>
                  </a:lnTo>
                  <a:lnTo>
                    <a:pt x="2354512" y="48814"/>
                  </a:lnTo>
                  <a:lnTo>
                    <a:pt x="2369161" y="12587"/>
                  </a:lnTo>
                  <a:lnTo>
                    <a:pt x="2372228" y="0"/>
                  </a:lnTo>
                  <a:lnTo>
                    <a:pt x="2786669" y="0"/>
                  </a:lnTo>
                  <a:lnTo>
                    <a:pt x="2773550" y="52522"/>
                  </a:lnTo>
                  <a:lnTo>
                    <a:pt x="2761015" y="96177"/>
                  </a:lnTo>
                  <a:lnTo>
                    <a:pt x="2747208" y="139349"/>
                  </a:lnTo>
                  <a:lnTo>
                    <a:pt x="2732146" y="182013"/>
                  </a:lnTo>
                  <a:lnTo>
                    <a:pt x="2715848" y="224144"/>
                  </a:lnTo>
                  <a:lnTo>
                    <a:pt x="2698332" y="265717"/>
                  </a:lnTo>
                  <a:lnTo>
                    <a:pt x="2679616" y="306705"/>
                  </a:lnTo>
                  <a:lnTo>
                    <a:pt x="2659720" y="347082"/>
                  </a:lnTo>
                  <a:lnTo>
                    <a:pt x="2638660" y="386824"/>
                  </a:lnTo>
                  <a:lnTo>
                    <a:pt x="2616456" y="425905"/>
                  </a:lnTo>
                  <a:lnTo>
                    <a:pt x="2593125" y="464299"/>
                  </a:lnTo>
                  <a:lnTo>
                    <a:pt x="2568687" y="501980"/>
                  </a:lnTo>
                  <a:lnTo>
                    <a:pt x="2543159" y="538924"/>
                  </a:lnTo>
                  <a:lnTo>
                    <a:pt x="2516559" y="575103"/>
                  </a:lnTo>
                  <a:lnTo>
                    <a:pt x="2488907" y="610493"/>
                  </a:lnTo>
                  <a:lnTo>
                    <a:pt x="2460219" y="645068"/>
                  </a:lnTo>
                  <a:lnTo>
                    <a:pt x="2430516" y="678803"/>
                  </a:lnTo>
                  <a:lnTo>
                    <a:pt x="2399814" y="711671"/>
                  </a:lnTo>
                  <a:lnTo>
                    <a:pt x="2368133" y="743648"/>
                  </a:lnTo>
                  <a:lnTo>
                    <a:pt x="2335489" y="774707"/>
                  </a:lnTo>
                  <a:lnTo>
                    <a:pt x="2301903" y="804823"/>
                  </a:lnTo>
                  <a:lnTo>
                    <a:pt x="2267392" y="833971"/>
                  </a:lnTo>
                  <a:lnTo>
                    <a:pt x="2231975" y="862124"/>
                  </a:lnTo>
                  <a:lnTo>
                    <a:pt x="2195669" y="889258"/>
                  </a:lnTo>
                  <a:lnTo>
                    <a:pt x="2158493" y="915346"/>
                  </a:lnTo>
                  <a:lnTo>
                    <a:pt x="2120466" y="940363"/>
                  </a:lnTo>
                  <a:lnTo>
                    <a:pt x="2081606" y="964284"/>
                  </a:lnTo>
                  <a:lnTo>
                    <a:pt x="2041930" y="987082"/>
                  </a:lnTo>
                  <a:lnTo>
                    <a:pt x="2001458" y="1008733"/>
                  </a:lnTo>
                  <a:lnTo>
                    <a:pt x="1960208" y="1029210"/>
                  </a:lnTo>
                  <a:lnTo>
                    <a:pt x="1918197" y="1048487"/>
                  </a:lnTo>
                  <a:lnTo>
                    <a:pt x="1875445" y="1066541"/>
                  </a:lnTo>
                  <a:lnTo>
                    <a:pt x="1831970" y="1083344"/>
                  </a:lnTo>
                  <a:lnTo>
                    <a:pt x="1787789" y="1098871"/>
                  </a:lnTo>
                  <a:lnTo>
                    <a:pt x="1742922" y="1113096"/>
                  </a:lnTo>
                  <a:lnTo>
                    <a:pt x="1697386" y="1125995"/>
                  </a:lnTo>
                  <a:lnTo>
                    <a:pt x="1651200" y="1137541"/>
                  </a:lnTo>
                  <a:lnTo>
                    <a:pt x="1604382" y="1147708"/>
                  </a:lnTo>
                  <a:lnTo>
                    <a:pt x="1556951" y="1156472"/>
                  </a:lnTo>
                  <a:lnTo>
                    <a:pt x="1505935" y="1164225"/>
                  </a:lnTo>
                  <a:lnTo>
                    <a:pt x="1455086" y="1170141"/>
                  </a:lnTo>
                  <a:lnTo>
                    <a:pt x="1404425" y="1174284"/>
                  </a:lnTo>
                  <a:lnTo>
                    <a:pt x="1353972" y="1176715"/>
                  </a:lnTo>
                  <a:lnTo>
                    <a:pt x="1303749" y="1177497"/>
                  </a:lnTo>
                  <a:close/>
                </a:path>
              </a:pathLst>
            </a:custGeom>
            <a:solidFill>
              <a:srgbClr val="13A2FE">
                <a:alpha val="31649"/>
              </a:srgbClr>
            </a:solidFill>
          </p:spPr>
          <p:txBody>
            <a:bodyPr wrap="square" lIns="0" tIns="0" rIns="0" bIns="0" rtlCol="0"/>
            <a:lstStyle/>
            <a:p>
              <a:endParaRPr/>
            </a:p>
          </p:txBody>
        </p:sp>
        <p:sp>
          <p:nvSpPr>
            <p:cNvPr id="65" name="object 65"/>
            <p:cNvSpPr/>
            <p:nvPr/>
          </p:nvSpPr>
          <p:spPr>
            <a:xfrm>
              <a:off x="225692" y="0"/>
              <a:ext cx="2890520" cy="1178560"/>
            </a:xfrm>
            <a:custGeom>
              <a:avLst/>
              <a:gdLst/>
              <a:ahLst/>
              <a:cxnLst/>
              <a:rect l="l" t="t" r="r" b="b"/>
              <a:pathLst>
                <a:path w="2890520" h="1178560">
                  <a:moveTo>
                    <a:pt x="257504" y="649429"/>
                  </a:moveTo>
                  <a:lnTo>
                    <a:pt x="225928" y="611674"/>
                  </a:lnTo>
                  <a:lnTo>
                    <a:pt x="195589" y="572874"/>
                  </a:lnTo>
                  <a:lnTo>
                    <a:pt x="166509" y="533057"/>
                  </a:lnTo>
                  <a:lnTo>
                    <a:pt x="138709" y="492253"/>
                  </a:lnTo>
                  <a:lnTo>
                    <a:pt x="112211" y="450489"/>
                  </a:lnTo>
                  <a:lnTo>
                    <a:pt x="87036" y="407795"/>
                  </a:lnTo>
                  <a:lnTo>
                    <a:pt x="63206" y="364199"/>
                  </a:lnTo>
                  <a:lnTo>
                    <a:pt x="40742" y="319729"/>
                  </a:lnTo>
                  <a:lnTo>
                    <a:pt x="19666" y="274415"/>
                  </a:lnTo>
                  <a:lnTo>
                    <a:pt x="0" y="228285"/>
                  </a:lnTo>
                  <a:lnTo>
                    <a:pt x="45928" y="217189"/>
                  </a:lnTo>
                  <a:lnTo>
                    <a:pt x="95837" y="203492"/>
                  </a:lnTo>
                  <a:lnTo>
                    <a:pt x="148010" y="187055"/>
                  </a:lnTo>
                  <a:lnTo>
                    <a:pt x="200728" y="167738"/>
                  </a:lnTo>
                  <a:lnTo>
                    <a:pt x="252272" y="145401"/>
                  </a:lnTo>
                  <a:lnTo>
                    <a:pt x="300925" y="119905"/>
                  </a:lnTo>
                  <a:lnTo>
                    <a:pt x="344967" y="91109"/>
                  </a:lnTo>
                  <a:lnTo>
                    <a:pt x="382680" y="58873"/>
                  </a:lnTo>
                  <a:lnTo>
                    <a:pt x="441881" y="0"/>
                  </a:lnTo>
                  <a:lnTo>
                    <a:pt x="1447583" y="0"/>
                  </a:lnTo>
                  <a:lnTo>
                    <a:pt x="1414805" y="13710"/>
                  </a:lnTo>
                  <a:lnTo>
                    <a:pt x="1328344" y="40055"/>
                  </a:lnTo>
                  <a:lnTo>
                    <a:pt x="1282667" y="60243"/>
                  </a:lnTo>
                  <a:lnTo>
                    <a:pt x="1238646" y="86462"/>
                  </a:lnTo>
                  <a:lnTo>
                    <a:pt x="1196214" y="119144"/>
                  </a:lnTo>
                  <a:lnTo>
                    <a:pt x="1155306" y="158719"/>
                  </a:lnTo>
                  <a:lnTo>
                    <a:pt x="1115854" y="205617"/>
                  </a:lnTo>
                  <a:lnTo>
                    <a:pt x="1076651" y="248760"/>
                  </a:lnTo>
                  <a:lnTo>
                    <a:pt x="1036687" y="279144"/>
                  </a:lnTo>
                  <a:lnTo>
                    <a:pt x="996192" y="300315"/>
                  </a:lnTo>
                  <a:lnTo>
                    <a:pt x="955399" y="315819"/>
                  </a:lnTo>
                  <a:lnTo>
                    <a:pt x="914541" y="329202"/>
                  </a:lnTo>
                  <a:lnTo>
                    <a:pt x="873847" y="344010"/>
                  </a:lnTo>
                  <a:lnTo>
                    <a:pt x="843202" y="363850"/>
                  </a:lnTo>
                  <a:lnTo>
                    <a:pt x="818167" y="391850"/>
                  </a:lnTo>
                  <a:lnTo>
                    <a:pt x="794863" y="425214"/>
                  </a:lnTo>
                  <a:lnTo>
                    <a:pt x="769411" y="461144"/>
                  </a:lnTo>
                  <a:lnTo>
                    <a:pt x="737931" y="496845"/>
                  </a:lnTo>
                  <a:lnTo>
                    <a:pt x="696547" y="529519"/>
                  </a:lnTo>
                  <a:lnTo>
                    <a:pt x="641378" y="556372"/>
                  </a:lnTo>
                  <a:lnTo>
                    <a:pt x="583664" y="572935"/>
                  </a:lnTo>
                  <a:lnTo>
                    <a:pt x="573407" y="574285"/>
                  </a:lnTo>
                  <a:lnTo>
                    <a:pt x="426842" y="574285"/>
                  </a:lnTo>
                  <a:lnTo>
                    <a:pt x="391443" y="577596"/>
                  </a:lnTo>
                  <a:lnTo>
                    <a:pt x="351685" y="589777"/>
                  </a:lnTo>
                  <a:lnTo>
                    <a:pt x="328754" y="601278"/>
                  </a:lnTo>
                  <a:lnTo>
                    <a:pt x="305042" y="615576"/>
                  </a:lnTo>
                  <a:lnTo>
                    <a:pt x="281105" y="631887"/>
                  </a:lnTo>
                  <a:lnTo>
                    <a:pt x="257504" y="649429"/>
                  </a:lnTo>
                  <a:close/>
                </a:path>
                <a:path w="2890520" h="1178560">
                  <a:moveTo>
                    <a:pt x="1430583" y="1177946"/>
                  </a:moveTo>
                  <a:lnTo>
                    <a:pt x="1379139" y="1177588"/>
                  </a:lnTo>
                  <a:lnTo>
                    <a:pt x="1328071" y="1175518"/>
                  </a:lnTo>
                  <a:lnTo>
                    <a:pt x="1277462" y="1171779"/>
                  </a:lnTo>
                  <a:lnTo>
                    <a:pt x="1227395" y="1166412"/>
                  </a:lnTo>
                  <a:lnTo>
                    <a:pt x="1177954" y="1159459"/>
                  </a:lnTo>
                  <a:lnTo>
                    <a:pt x="1129222" y="1150962"/>
                  </a:lnTo>
                  <a:lnTo>
                    <a:pt x="1081282" y="1140962"/>
                  </a:lnTo>
                  <a:lnTo>
                    <a:pt x="1123723" y="1117682"/>
                  </a:lnTo>
                  <a:lnTo>
                    <a:pt x="1167541" y="1091167"/>
                  </a:lnTo>
                  <a:lnTo>
                    <a:pt x="1211630" y="1061981"/>
                  </a:lnTo>
                  <a:lnTo>
                    <a:pt x="1254884" y="1030687"/>
                  </a:lnTo>
                  <a:lnTo>
                    <a:pt x="1296199" y="997849"/>
                  </a:lnTo>
                  <a:lnTo>
                    <a:pt x="1334470" y="964030"/>
                  </a:lnTo>
                  <a:lnTo>
                    <a:pt x="1368591" y="929793"/>
                  </a:lnTo>
                  <a:lnTo>
                    <a:pt x="1404358" y="893493"/>
                  </a:lnTo>
                  <a:lnTo>
                    <a:pt x="1438708" y="863298"/>
                  </a:lnTo>
                  <a:lnTo>
                    <a:pt x="1472730" y="838085"/>
                  </a:lnTo>
                  <a:lnTo>
                    <a:pt x="1507510" y="816731"/>
                  </a:lnTo>
                  <a:lnTo>
                    <a:pt x="1544135" y="798111"/>
                  </a:lnTo>
                  <a:lnTo>
                    <a:pt x="1583693" y="781102"/>
                  </a:lnTo>
                  <a:lnTo>
                    <a:pt x="1627271" y="764580"/>
                  </a:lnTo>
                  <a:lnTo>
                    <a:pt x="1792997" y="706695"/>
                  </a:lnTo>
                  <a:lnTo>
                    <a:pt x="1838670" y="686499"/>
                  </a:lnTo>
                  <a:lnTo>
                    <a:pt x="1875019" y="662713"/>
                  </a:lnTo>
                  <a:lnTo>
                    <a:pt x="1903724" y="636024"/>
                  </a:lnTo>
                  <a:lnTo>
                    <a:pt x="1944919" y="576687"/>
                  </a:lnTo>
                  <a:lnTo>
                    <a:pt x="1975696" y="513988"/>
                  </a:lnTo>
                  <a:lnTo>
                    <a:pt x="1991377" y="483096"/>
                  </a:lnTo>
                  <a:lnTo>
                    <a:pt x="2031726" y="425665"/>
                  </a:lnTo>
                  <a:lnTo>
                    <a:pt x="2095256" y="378621"/>
                  </a:lnTo>
                  <a:lnTo>
                    <a:pt x="2139913" y="360713"/>
                  </a:lnTo>
                  <a:lnTo>
                    <a:pt x="2213626" y="333452"/>
                  </a:lnTo>
                  <a:lnTo>
                    <a:pt x="2273844" y="303242"/>
                  </a:lnTo>
                  <a:lnTo>
                    <a:pt x="2321935" y="270934"/>
                  </a:lnTo>
                  <a:lnTo>
                    <a:pt x="2359269" y="237382"/>
                  </a:lnTo>
                  <a:lnTo>
                    <a:pt x="2387215" y="203439"/>
                  </a:lnTo>
                  <a:lnTo>
                    <a:pt x="2407142" y="169957"/>
                  </a:lnTo>
                  <a:lnTo>
                    <a:pt x="2428414" y="107788"/>
                  </a:lnTo>
                  <a:lnTo>
                    <a:pt x="2436902" y="41951"/>
                  </a:lnTo>
                  <a:lnTo>
                    <a:pt x="2444962" y="8960"/>
                  </a:lnTo>
                  <a:lnTo>
                    <a:pt x="2449652" y="0"/>
                  </a:lnTo>
                  <a:lnTo>
                    <a:pt x="2890316" y="0"/>
                  </a:lnTo>
                  <a:lnTo>
                    <a:pt x="2876590" y="55298"/>
                  </a:lnTo>
                  <a:lnTo>
                    <a:pt x="2863871" y="99589"/>
                  </a:lnTo>
                  <a:lnTo>
                    <a:pt x="2849855" y="143324"/>
                  </a:lnTo>
                  <a:lnTo>
                    <a:pt x="2834566" y="186478"/>
                  </a:lnTo>
                  <a:lnTo>
                    <a:pt x="2818024" y="229031"/>
                  </a:lnTo>
                  <a:lnTo>
                    <a:pt x="2800253" y="270959"/>
                  </a:lnTo>
                  <a:lnTo>
                    <a:pt x="2781273" y="312239"/>
                  </a:lnTo>
                  <a:lnTo>
                    <a:pt x="2761108" y="352850"/>
                  </a:lnTo>
                  <a:lnTo>
                    <a:pt x="2739778" y="392768"/>
                  </a:lnTo>
                  <a:lnTo>
                    <a:pt x="2717306" y="431971"/>
                  </a:lnTo>
                  <a:lnTo>
                    <a:pt x="2693714" y="470436"/>
                  </a:lnTo>
                  <a:lnTo>
                    <a:pt x="2669023" y="508140"/>
                  </a:lnTo>
                  <a:lnTo>
                    <a:pt x="2643257" y="545062"/>
                  </a:lnTo>
                  <a:lnTo>
                    <a:pt x="2616436" y="581178"/>
                  </a:lnTo>
                  <a:lnTo>
                    <a:pt x="2588583" y="616466"/>
                  </a:lnTo>
                  <a:lnTo>
                    <a:pt x="2559719" y="650903"/>
                  </a:lnTo>
                  <a:lnTo>
                    <a:pt x="2529867" y="684466"/>
                  </a:lnTo>
                  <a:lnTo>
                    <a:pt x="2499049" y="717134"/>
                  </a:lnTo>
                  <a:lnTo>
                    <a:pt x="2467287" y="748883"/>
                  </a:lnTo>
                  <a:lnTo>
                    <a:pt x="2434602" y="779691"/>
                  </a:lnTo>
                  <a:lnTo>
                    <a:pt x="2401016" y="809535"/>
                  </a:lnTo>
                  <a:lnTo>
                    <a:pt x="2366553" y="838393"/>
                  </a:lnTo>
                  <a:lnTo>
                    <a:pt x="2331232" y="866241"/>
                  </a:lnTo>
                  <a:lnTo>
                    <a:pt x="2295078" y="893058"/>
                  </a:lnTo>
                  <a:lnTo>
                    <a:pt x="2258110" y="918821"/>
                  </a:lnTo>
                  <a:lnTo>
                    <a:pt x="2220353" y="943507"/>
                  </a:lnTo>
                  <a:lnTo>
                    <a:pt x="2181826" y="967093"/>
                  </a:lnTo>
                  <a:lnTo>
                    <a:pt x="2142553" y="989558"/>
                  </a:lnTo>
                  <a:lnTo>
                    <a:pt x="2102556" y="1010877"/>
                  </a:lnTo>
                  <a:lnTo>
                    <a:pt x="2061855" y="1031030"/>
                  </a:lnTo>
                  <a:lnTo>
                    <a:pt x="2020475" y="1049993"/>
                  </a:lnTo>
                  <a:lnTo>
                    <a:pt x="1978435" y="1067743"/>
                  </a:lnTo>
                  <a:lnTo>
                    <a:pt x="1935759" y="1084258"/>
                  </a:lnTo>
                  <a:lnTo>
                    <a:pt x="1892468" y="1099515"/>
                  </a:lnTo>
                  <a:lnTo>
                    <a:pt x="1848584" y="1113493"/>
                  </a:lnTo>
                  <a:lnTo>
                    <a:pt x="1804129" y="1126167"/>
                  </a:lnTo>
                  <a:lnTo>
                    <a:pt x="1759126" y="1137516"/>
                  </a:lnTo>
                  <a:lnTo>
                    <a:pt x="1713596" y="1147517"/>
                  </a:lnTo>
                  <a:lnTo>
                    <a:pt x="1667561" y="1156147"/>
                  </a:lnTo>
                  <a:lnTo>
                    <a:pt x="1621043" y="1163384"/>
                  </a:lnTo>
                  <a:lnTo>
                    <a:pt x="1574064" y="1169205"/>
                  </a:lnTo>
                  <a:lnTo>
                    <a:pt x="1526647" y="1173587"/>
                  </a:lnTo>
                  <a:lnTo>
                    <a:pt x="1478812" y="1176509"/>
                  </a:lnTo>
                  <a:lnTo>
                    <a:pt x="1430583" y="1177946"/>
                  </a:lnTo>
                  <a:close/>
                </a:path>
                <a:path w="2890520" h="1178560">
                  <a:moveTo>
                    <a:pt x="536294" y="579168"/>
                  </a:moveTo>
                  <a:lnTo>
                    <a:pt x="496328" y="578911"/>
                  </a:lnTo>
                  <a:lnTo>
                    <a:pt x="460824" y="576003"/>
                  </a:lnTo>
                  <a:lnTo>
                    <a:pt x="426842" y="574285"/>
                  </a:lnTo>
                  <a:lnTo>
                    <a:pt x="573407" y="574285"/>
                  </a:lnTo>
                  <a:lnTo>
                    <a:pt x="536294" y="579168"/>
                  </a:lnTo>
                  <a:close/>
                </a:path>
              </a:pathLst>
            </a:custGeom>
            <a:solidFill>
              <a:srgbClr val="99FFFF">
                <a:alpha val="14469"/>
              </a:srgbClr>
            </a:solidFill>
          </p:spPr>
          <p:txBody>
            <a:bodyPr wrap="square" lIns="0" tIns="0" rIns="0" bIns="0" rtlCol="0"/>
            <a:lstStyle/>
            <a:p>
              <a:endParaRPr/>
            </a:p>
          </p:txBody>
        </p:sp>
        <p:sp>
          <p:nvSpPr>
            <p:cNvPr id="66" name="object 66"/>
            <p:cNvSpPr/>
            <p:nvPr/>
          </p:nvSpPr>
          <p:spPr>
            <a:xfrm>
              <a:off x="1171814" y="0"/>
              <a:ext cx="1945005" cy="1174750"/>
            </a:xfrm>
            <a:custGeom>
              <a:avLst/>
              <a:gdLst/>
              <a:ahLst/>
              <a:cxnLst/>
              <a:rect l="l" t="t" r="r" b="b"/>
              <a:pathLst>
                <a:path w="1945005" h="1174750">
                  <a:moveTo>
                    <a:pt x="11176" y="768733"/>
                  </a:moveTo>
                  <a:lnTo>
                    <a:pt x="4638" y="739168"/>
                  </a:lnTo>
                  <a:lnTo>
                    <a:pt x="0" y="670009"/>
                  </a:lnTo>
                  <a:lnTo>
                    <a:pt x="19726" y="590560"/>
                  </a:lnTo>
                  <a:lnTo>
                    <a:pt x="86282" y="530124"/>
                  </a:lnTo>
                  <a:lnTo>
                    <a:pt x="122790" y="507848"/>
                  </a:lnTo>
                  <a:lnTo>
                    <a:pt x="147250" y="478285"/>
                  </a:lnTo>
                  <a:lnTo>
                    <a:pt x="162005" y="442458"/>
                  </a:lnTo>
                  <a:lnTo>
                    <a:pt x="169402" y="401387"/>
                  </a:lnTo>
                  <a:lnTo>
                    <a:pt x="171785" y="356094"/>
                  </a:lnTo>
                  <a:lnTo>
                    <a:pt x="171546" y="315675"/>
                  </a:lnTo>
                  <a:lnTo>
                    <a:pt x="171420" y="301113"/>
                  </a:lnTo>
                  <a:lnTo>
                    <a:pt x="170888" y="256926"/>
                  </a:lnTo>
                  <a:lnTo>
                    <a:pt x="172300" y="205094"/>
                  </a:lnTo>
                  <a:lnTo>
                    <a:pt x="178077" y="153123"/>
                  </a:lnTo>
                  <a:lnTo>
                    <a:pt x="209769" y="92974"/>
                  </a:lnTo>
                  <a:lnTo>
                    <a:pt x="269078" y="58873"/>
                  </a:lnTo>
                  <a:lnTo>
                    <a:pt x="378533" y="27854"/>
                  </a:lnTo>
                  <a:lnTo>
                    <a:pt x="413329" y="16321"/>
                  </a:lnTo>
                  <a:lnTo>
                    <a:pt x="444300" y="1458"/>
                  </a:lnTo>
                  <a:lnTo>
                    <a:pt x="446165" y="0"/>
                  </a:lnTo>
                  <a:lnTo>
                    <a:pt x="741247" y="0"/>
                  </a:lnTo>
                  <a:lnTo>
                    <a:pt x="743103" y="10440"/>
                  </a:lnTo>
                  <a:lnTo>
                    <a:pt x="743087" y="16321"/>
                  </a:lnTo>
                  <a:lnTo>
                    <a:pt x="742264" y="46887"/>
                  </a:lnTo>
                  <a:lnTo>
                    <a:pt x="719808" y="104188"/>
                  </a:lnTo>
                  <a:lnTo>
                    <a:pt x="677291" y="146711"/>
                  </a:lnTo>
                  <a:lnTo>
                    <a:pt x="623486" y="179447"/>
                  </a:lnTo>
                  <a:lnTo>
                    <a:pt x="567166" y="207388"/>
                  </a:lnTo>
                  <a:lnTo>
                    <a:pt x="540805" y="221120"/>
                  </a:lnTo>
                  <a:lnTo>
                    <a:pt x="497163" y="251226"/>
                  </a:lnTo>
                  <a:lnTo>
                    <a:pt x="465489" y="301113"/>
                  </a:lnTo>
                  <a:lnTo>
                    <a:pt x="444502" y="374633"/>
                  </a:lnTo>
                  <a:lnTo>
                    <a:pt x="435897" y="413082"/>
                  </a:lnTo>
                  <a:lnTo>
                    <a:pt x="425747" y="450787"/>
                  </a:lnTo>
                  <a:lnTo>
                    <a:pt x="411949" y="486345"/>
                  </a:lnTo>
                  <a:lnTo>
                    <a:pt x="364997" y="545405"/>
                  </a:lnTo>
                  <a:lnTo>
                    <a:pt x="327638" y="566102"/>
                  </a:lnTo>
                  <a:lnTo>
                    <a:pt x="278218" y="579039"/>
                  </a:lnTo>
                  <a:lnTo>
                    <a:pt x="157531" y="620758"/>
                  </a:lnTo>
                  <a:lnTo>
                    <a:pt x="74509" y="684623"/>
                  </a:lnTo>
                  <a:lnTo>
                    <a:pt x="26581" y="743120"/>
                  </a:lnTo>
                  <a:lnTo>
                    <a:pt x="11176" y="768733"/>
                  </a:lnTo>
                  <a:close/>
                </a:path>
                <a:path w="1945005" h="1174750">
                  <a:moveTo>
                    <a:pt x="477829" y="1174366"/>
                  </a:moveTo>
                  <a:lnTo>
                    <a:pt x="429753" y="1174024"/>
                  </a:lnTo>
                  <a:lnTo>
                    <a:pt x="381703" y="1172169"/>
                  </a:lnTo>
                  <a:lnTo>
                    <a:pt x="333716" y="1168800"/>
                  </a:lnTo>
                  <a:lnTo>
                    <a:pt x="285832" y="1163915"/>
                  </a:lnTo>
                  <a:lnTo>
                    <a:pt x="238089" y="1157516"/>
                  </a:lnTo>
                  <a:lnTo>
                    <a:pt x="190525" y="1149602"/>
                  </a:lnTo>
                  <a:lnTo>
                    <a:pt x="143179" y="1140172"/>
                  </a:lnTo>
                  <a:lnTo>
                    <a:pt x="96089" y="1129226"/>
                  </a:lnTo>
                  <a:lnTo>
                    <a:pt x="49294" y="1116764"/>
                  </a:lnTo>
                  <a:lnTo>
                    <a:pt x="2831" y="1102785"/>
                  </a:lnTo>
                  <a:lnTo>
                    <a:pt x="54576" y="1076643"/>
                  </a:lnTo>
                  <a:lnTo>
                    <a:pt x="98200" y="1047773"/>
                  </a:lnTo>
                  <a:lnTo>
                    <a:pt x="134883" y="1016878"/>
                  </a:lnTo>
                  <a:lnTo>
                    <a:pt x="165812" y="984663"/>
                  </a:lnTo>
                  <a:lnTo>
                    <a:pt x="192168" y="951833"/>
                  </a:lnTo>
                  <a:lnTo>
                    <a:pt x="215135" y="919091"/>
                  </a:lnTo>
                  <a:lnTo>
                    <a:pt x="255637" y="856691"/>
                  </a:lnTo>
                  <a:lnTo>
                    <a:pt x="275538" y="828442"/>
                  </a:lnTo>
                  <a:lnTo>
                    <a:pt x="320560" y="781365"/>
                  </a:lnTo>
                  <a:lnTo>
                    <a:pt x="380430" y="751548"/>
                  </a:lnTo>
                  <a:lnTo>
                    <a:pt x="418892" y="744872"/>
                  </a:lnTo>
                  <a:lnTo>
                    <a:pt x="470085" y="739982"/>
                  </a:lnTo>
                  <a:lnTo>
                    <a:pt x="517016" y="733790"/>
                  </a:lnTo>
                  <a:lnTo>
                    <a:pt x="559680" y="725350"/>
                  </a:lnTo>
                  <a:lnTo>
                    <a:pt x="598071" y="713715"/>
                  </a:lnTo>
                  <a:lnTo>
                    <a:pt x="662016" y="677076"/>
                  </a:lnTo>
                  <a:lnTo>
                    <a:pt x="708806" y="616300"/>
                  </a:lnTo>
                  <a:lnTo>
                    <a:pt x="725755" y="574494"/>
                  </a:lnTo>
                  <a:lnTo>
                    <a:pt x="738400" y="523815"/>
                  </a:lnTo>
                  <a:lnTo>
                    <a:pt x="746734" y="463315"/>
                  </a:lnTo>
                  <a:lnTo>
                    <a:pt x="753475" y="429985"/>
                  </a:lnTo>
                  <a:lnTo>
                    <a:pt x="785522" y="369384"/>
                  </a:lnTo>
                  <a:lnTo>
                    <a:pt x="836858" y="315675"/>
                  </a:lnTo>
                  <a:lnTo>
                    <a:pt x="867708" y="290960"/>
                  </a:lnTo>
                  <a:lnTo>
                    <a:pt x="900919" y="267435"/>
                  </a:lnTo>
                  <a:lnTo>
                    <a:pt x="935671" y="244921"/>
                  </a:lnTo>
                  <a:lnTo>
                    <a:pt x="971144" y="223242"/>
                  </a:lnTo>
                  <a:lnTo>
                    <a:pt x="1040970" y="181674"/>
                  </a:lnTo>
                  <a:lnTo>
                    <a:pt x="1073683" y="161430"/>
                  </a:lnTo>
                  <a:lnTo>
                    <a:pt x="1130607" y="121132"/>
                  </a:lnTo>
                  <a:lnTo>
                    <a:pt x="1170728" y="79905"/>
                  </a:lnTo>
                  <a:lnTo>
                    <a:pt x="1187483" y="36324"/>
                  </a:lnTo>
                  <a:lnTo>
                    <a:pt x="1185048" y="13207"/>
                  </a:lnTo>
                  <a:lnTo>
                    <a:pt x="1179197" y="0"/>
                  </a:lnTo>
                  <a:lnTo>
                    <a:pt x="1944972" y="0"/>
                  </a:lnTo>
                  <a:lnTo>
                    <a:pt x="1931431" y="54214"/>
                  </a:lnTo>
                  <a:lnTo>
                    <a:pt x="1918916" y="97704"/>
                  </a:lnTo>
                  <a:lnTo>
                    <a:pt x="1905084" y="140879"/>
                  </a:lnTo>
                  <a:lnTo>
                    <a:pt x="1889934" y="183709"/>
                  </a:lnTo>
                  <a:lnTo>
                    <a:pt x="1873467" y="226160"/>
                  </a:lnTo>
                  <a:lnTo>
                    <a:pt x="1855683" y="268203"/>
                  </a:lnTo>
                  <a:lnTo>
                    <a:pt x="1836581" y="309806"/>
                  </a:lnTo>
                  <a:lnTo>
                    <a:pt x="1816162" y="350936"/>
                  </a:lnTo>
                  <a:lnTo>
                    <a:pt x="1794425" y="391563"/>
                  </a:lnTo>
                  <a:lnTo>
                    <a:pt x="1771371" y="431655"/>
                  </a:lnTo>
                  <a:lnTo>
                    <a:pt x="1747000" y="471181"/>
                  </a:lnTo>
                  <a:lnTo>
                    <a:pt x="1721311" y="510109"/>
                  </a:lnTo>
                  <a:lnTo>
                    <a:pt x="1694306" y="548408"/>
                  </a:lnTo>
                  <a:lnTo>
                    <a:pt x="1665982" y="586046"/>
                  </a:lnTo>
                  <a:lnTo>
                    <a:pt x="1636342" y="622992"/>
                  </a:lnTo>
                  <a:lnTo>
                    <a:pt x="1605383" y="659215"/>
                  </a:lnTo>
                  <a:lnTo>
                    <a:pt x="1573108" y="694682"/>
                  </a:lnTo>
                  <a:lnTo>
                    <a:pt x="1539515" y="729363"/>
                  </a:lnTo>
                  <a:lnTo>
                    <a:pt x="1502343" y="765244"/>
                  </a:lnTo>
                  <a:lnTo>
                    <a:pt x="1464275" y="799620"/>
                  </a:lnTo>
                  <a:lnTo>
                    <a:pt x="1425350" y="832490"/>
                  </a:lnTo>
                  <a:lnTo>
                    <a:pt x="1385605" y="863855"/>
                  </a:lnTo>
                  <a:lnTo>
                    <a:pt x="1345080" y="893713"/>
                  </a:lnTo>
                  <a:lnTo>
                    <a:pt x="1303812" y="922065"/>
                  </a:lnTo>
                  <a:lnTo>
                    <a:pt x="1261840" y="948910"/>
                  </a:lnTo>
                  <a:lnTo>
                    <a:pt x="1219203" y="974248"/>
                  </a:lnTo>
                  <a:lnTo>
                    <a:pt x="1175939" y="998078"/>
                  </a:lnTo>
                  <a:lnTo>
                    <a:pt x="1132086" y="1020400"/>
                  </a:lnTo>
                  <a:lnTo>
                    <a:pt x="1087682" y="1041214"/>
                  </a:lnTo>
                  <a:lnTo>
                    <a:pt x="1042767" y="1060519"/>
                  </a:lnTo>
                  <a:lnTo>
                    <a:pt x="997378" y="1078315"/>
                  </a:lnTo>
                  <a:lnTo>
                    <a:pt x="951554" y="1094601"/>
                  </a:lnTo>
                  <a:lnTo>
                    <a:pt x="905333" y="1109378"/>
                  </a:lnTo>
                  <a:lnTo>
                    <a:pt x="858754" y="1122644"/>
                  </a:lnTo>
                  <a:lnTo>
                    <a:pt x="811855" y="1134400"/>
                  </a:lnTo>
                  <a:lnTo>
                    <a:pt x="764675" y="1144645"/>
                  </a:lnTo>
                  <a:lnTo>
                    <a:pt x="717251" y="1153379"/>
                  </a:lnTo>
                  <a:lnTo>
                    <a:pt x="669623" y="1160601"/>
                  </a:lnTo>
                  <a:lnTo>
                    <a:pt x="621828" y="1166311"/>
                  </a:lnTo>
                  <a:lnTo>
                    <a:pt x="573905" y="1170509"/>
                  </a:lnTo>
                  <a:lnTo>
                    <a:pt x="525893" y="1173194"/>
                  </a:lnTo>
                  <a:lnTo>
                    <a:pt x="477829" y="1174366"/>
                  </a:lnTo>
                  <a:close/>
                </a:path>
              </a:pathLst>
            </a:custGeom>
            <a:solidFill>
              <a:srgbClr val="FF99FF">
                <a:alpha val="14469"/>
              </a:srgbClr>
            </a:solidFill>
          </p:spPr>
          <p:txBody>
            <a:bodyPr wrap="square" lIns="0" tIns="0" rIns="0" bIns="0" rtlCol="0"/>
            <a:lstStyle/>
            <a:p>
              <a:endParaRPr/>
            </a:p>
          </p:txBody>
        </p:sp>
        <p:pic>
          <p:nvPicPr>
            <p:cNvPr id="67" name="object 67"/>
            <p:cNvPicPr/>
            <p:nvPr/>
          </p:nvPicPr>
          <p:blipFill>
            <a:blip r:embed="rId42" cstate="print"/>
            <a:stretch>
              <a:fillRect/>
            </a:stretch>
          </p:blipFill>
          <p:spPr>
            <a:xfrm>
              <a:off x="2600678" y="0"/>
              <a:ext cx="1020045" cy="877081"/>
            </a:xfrm>
            <a:prstGeom prst="rect">
              <a:avLst/>
            </a:prstGeom>
          </p:spPr>
        </p:pic>
      </p:grpSp>
      <p:pic>
        <p:nvPicPr>
          <p:cNvPr id="68" name="object 68"/>
          <p:cNvPicPr/>
          <p:nvPr/>
        </p:nvPicPr>
        <p:blipFill>
          <a:blip r:embed="rId43" cstate="print"/>
          <a:stretch>
            <a:fillRect/>
          </a:stretch>
        </p:blipFill>
        <p:spPr>
          <a:xfrm>
            <a:off x="31073" y="229181"/>
            <a:ext cx="68548" cy="68600"/>
          </a:xfrm>
          <a:prstGeom prst="rect">
            <a:avLst/>
          </a:prstGeom>
        </p:spPr>
      </p:pic>
      <p:grpSp>
        <p:nvGrpSpPr>
          <p:cNvPr id="69" name="object 69"/>
          <p:cNvGrpSpPr/>
          <p:nvPr/>
        </p:nvGrpSpPr>
        <p:grpSpPr>
          <a:xfrm>
            <a:off x="15345613" y="2708048"/>
            <a:ext cx="1581150" cy="1695450"/>
            <a:chOff x="15345613" y="2708048"/>
            <a:chExt cx="1581150" cy="1695450"/>
          </a:xfrm>
        </p:grpSpPr>
        <p:pic>
          <p:nvPicPr>
            <p:cNvPr id="70" name="object 70"/>
            <p:cNvPicPr/>
            <p:nvPr/>
          </p:nvPicPr>
          <p:blipFill>
            <a:blip r:embed="rId44" cstate="print"/>
            <a:stretch>
              <a:fillRect/>
            </a:stretch>
          </p:blipFill>
          <p:spPr>
            <a:xfrm>
              <a:off x="15641924" y="3019784"/>
              <a:ext cx="1010150" cy="1051354"/>
            </a:xfrm>
            <a:prstGeom prst="rect">
              <a:avLst/>
            </a:prstGeom>
          </p:spPr>
        </p:pic>
        <p:sp>
          <p:nvSpPr>
            <p:cNvPr id="71" name="object 71"/>
            <p:cNvSpPr/>
            <p:nvPr/>
          </p:nvSpPr>
          <p:spPr>
            <a:xfrm>
              <a:off x="15345613" y="2708048"/>
              <a:ext cx="1581150" cy="1695450"/>
            </a:xfrm>
            <a:custGeom>
              <a:avLst/>
              <a:gdLst/>
              <a:ahLst/>
              <a:cxnLst/>
              <a:rect l="l" t="t" r="r" b="b"/>
              <a:pathLst>
                <a:path w="1581150" h="1695450">
                  <a:moveTo>
                    <a:pt x="790574" y="1695121"/>
                  </a:moveTo>
                  <a:lnTo>
                    <a:pt x="748353" y="893327"/>
                  </a:lnTo>
                  <a:lnTo>
                    <a:pt x="0" y="847560"/>
                  </a:lnTo>
                  <a:lnTo>
                    <a:pt x="747491" y="802224"/>
                  </a:lnTo>
                  <a:lnTo>
                    <a:pt x="790574" y="0"/>
                  </a:lnTo>
                  <a:lnTo>
                    <a:pt x="832796" y="801361"/>
                  </a:lnTo>
                  <a:lnTo>
                    <a:pt x="1581149" y="847560"/>
                  </a:lnTo>
                  <a:lnTo>
                    <a:pt x="833658" y="892464"/>
                  </a:lnTo>
                  <a:lnTo>
                    <a:pt x="790574" y="1695121"/>
                  </a:lnTo>
                  <a:close/>
                </a:path>
              </a:pathLst>
            </a:custGeom>
            <a:solidFill>
              <a:srgbClr val="99FFFF">
                <a:alpha val="30198"/>
              </a:srgbClr>
            </a:solidFill>
          </p:spPr>
          <p:txBody>
            <a:bodyPr wrap="square" lIns="0" tIns="0" rIns="0" bIns="0" rtlCol="0"/>
            <a:lstStyle/>
            <a:p>
              <a:endParaRPr/>
            </a:p>
          </p:txBody>
        </p:sp>
        <p:sp>
          <p:nvSpPr>
            <p:cNvPr id="72" name="object 72"/>
            <p:cNvSpPr/>
            <p:nvPr/>
          </p:nvSpPr>
          <p:spPr>
            <a:xfrm>
              <a:off x="16003061" y="3422192"/>
              <a:ext cx="266700" cy="267335"/>
            </a:xfrm>
            <a:custGeom>
              <a:avLst/>
              <a:gdLst/>
              <a:ahLst/>
              <a:cxnLst/>
              <a:rect l="l" t="t" r="r" b="b"/>
              <a:pathLst>
                <a:path w="266700" h="267335">
                  <a:moveTo>
                    <a:pt x="133126" y="266832"/>
                  </a:moveTo>
                  <a:lnTo>
                    <a:pt x="90991" y="260045"/>
                  </a:lnTo>
                  <a:lnTo>
                    <a:pt x="54439" y="241133"/>
                  </a:lnTo>
                  <a:lnTo>
                    <a:pt x="25643" y="212274"/>
                  </a:lnTo>
                  <a:lnTo>
                    <a:pt x="6772" y="175643"/>
                  </a:lnTo>
                  <a:lnTo>
                    <a:pt x="0" y="133416"/>
                  </a:lnTo>
                  <a:lnTo>
                    <a:pt x="6772" y="91189"/>
                  </a:lnTo>
                  <a:lnTo>
                    <a:pt x="25643" y="54558"/>
                  </a:lnTo>
                  <a:lnTo>
                    <a:pt x="54439" y="25698"/>
                  </a:lnTo>
                  <a:lnTo>
                    <a:pt x="90991" y="6787"/>
                  </a:lnTo>
                  <a:lnTo>
                    <a:pt x="133126" y="0"/>
                  </a:lnTo>
                  <a:lnTo>
                    <a:pt x="175262" y="6787"/>
                  </a:lnTo>
                  <a:lnTo>
                    <a:pt x="211813" y="25698"/>
                  </a:lnTo>
                  <a:lnTo>
                    <a:pt x="240610" y="54558"/>
                  </a:lnTo>
                  <a:lnTo>
                    <a:pt x="259480" y="91189"/>
                  </a:lnTo>
                  <a:lnTo>
                    <a:pt x="266253" y="133416"/>
                  </a:lnTo>
                  <a:lnTo>
                    <a:pt x="259480" y="175643"/>
                  </a:lnTo>
                  <a:lnTo>
                    <a:pt x="240610" y="212274"/>
                  </a:lnTo>
                  <a:lnTo>
                    <a:pt x="211813" y="241133"/>
                  </a:lnTo>
                  <a:lnTo>
                    <a:pt x="175262" y="260045"/>
                  </a:lnTo>
                  <a:lnTo>
                    <a:pt x="133126" y="266832"/>
                  </a:lnTo>
                  <a:close/>
                </a:path>
              </a:pathLst>
            </a:custGeom>
            <a:solidFill>
              <a:srgbClr val="FF99FF">
                <a:alpha val="10198"/>
              </a:srgbClr>
            </a:solidFill>
          </p:spPr>
          <p:txBody>
            <a:bodyPr wrap="square" lIns="0" tIns="0" rIns="0" bIns="0" rtlCol="0"/>
            <a:lstStyle/>
            <a:p>
              <a:endParaRPr/>
            </a:p>
          </p:txBody>
        </p:sp>
        <p:pic>
          <p:nvPicPr>
            <p:cNvPr id="73" name="object 73"/>
            <p:cNvPicPr/>
            <p:nvPr/>
          </p:nvPicPr>
          <p:blipFill>
            <a:blip r:embed="rId45" cstate="print"/>
            <a:stretch>
              <a:fillRect/>
            </a:stretch>
          </p:blipFill>
          <p:spPr>
            <a:xfrm>
              <a:off x="16049160" y="3467959"/>
              <a:ext cx="174055" cy="174434"/>
            </a:xfrm>
            <a:prstGeom prst="rect">
              <a:avLst/>
            </a:prstGeom>
          </p:spPr>
        </p:pic>
        <p:sp>
          <p:nvSpPr>
            <p:cNvPr id="74" name="object 74"/>
            <p:cNvSpPr/>
            <p:nvPr/>
          </p:nvSpPr>
          <p:spPr>
            <a:xfrm>
              <a:off x="15498558" y="2872120"/>
              <a:ext cx="1275715" cy="1367155"/>
            </a:xfrm>
            <a:custGeom>
              <a:avLst/>
              <a:gdLst/>
              <a:ahLst/>
              <a:cxnLst/>
              <a:rect l="l" t="t" r="r" b="b"/>
              <a:pathLst>
                <a:path w="1275715" h="1367154">
                  <a:moveTo>
                    <a:pt x="637629" y="1366545"/>
                  </a:moveTo>
                  <a:lnTo>
                    <a:pt x="615226" y="708962"/>
                  </a:lnTo>
                  <a:lnTo>
                    <a:pt x="0" y="683488"/>
                  </a:lnTo>
                  <a:lnTo>
                    <a:pt x="613934" y="659741"/>
                  </a:lnTo>
                  <a:lnTo>
                    <a:pt x="637629" y="0"/>
                  </a:lnTo>
                  <a:lnTo>
                    <a:pt x="660033" y="658014"/>
                  </a:lnTo>
                  <a:lnTo>
                    <a:pt x="1275259" y="683488"/>
                  </a:lnTo>
                  <a:lnTo>
                    <a:pt x="661325" y="707235"/>
                  </a:lnTo>
                  <a:lnTo>
                    <a:pt x="637629" y="1366545"/>
                  </a:lnTo>
                  <a:close/>
                </a:path>
              </a:pathLst>
            </a:custGeom>
            <a:solidFill>
              <a:srgbClr val="99FFFF">
                <a:alpha val="30198"/>
              </a:srgbClr>
            </a:solidFill>
          </p:spPr>
          <p:txBody>
            <a:bodyPr wrap="square" lIns="0" tIns="0" rIns="0" bIns="0" rtlCol="0"/>
            <a:lstStyle/>
            <a:p>
              <a:endParaRPr/>
            </a:p>
          </p:txBody>
        </p:sp>
        <p:sp>
          <p:nvSpPr>
            <p:cNvPr id="75" name="object 75"/>
            <p:cNvSpPr/>
            <p:nvPr/>
          </p:nvSpPr>
          <p:spPr>
            <a:xfrm>
              <a:off x="15795832" y="3190764"/>
              <a:ext cx="680720" cy="730250"/>
            </a:xfrm>
            <a:custGeom>
              <a:avLst/>
              <a:gdLst/>
              <a:ahLst/>
              <a:cxnLst/>
              <a:rect l="l" t="t" r="r" b="b"/>
              <a:pathLst>
                <a:path w="680719" h="730250">
                  <a:moveTo>
                    <a:pt x="340356" y="729687"/>
                  </a:moveTo>
                  <a:lnTo>
                    <a:pt x="330878" y="373910"/>
                  </a:lnTo>
                  <a:lnTo>
                    <a:pt x="0" y="364843"/>
                  </a:lnTo>
                  <a:lnTo>
                    <a:pt x="331739" y="354913"/>
                  </a:lnTo>
                  <a:lnTo>
                    <a:pt x="340356" y="0"/>
                  </a:lnTo>
                  <a:lnTo>
                    <a:pt x="349834" y="355345"/>
                  </a:lnTo>
                  <a:lnTo>
                    <a:pt x="680713" y="364843"/>
                  </a:lnTo>
                  <a:lnTo>
                    <a:pt x="348973" y="374774"/>
                  </a:lnTo>
                  <a:lnTo>
                    <a:pt x="340356" y="729687"/>
                  </a:lnTo>
                  <a:close/>
                </a:path>
              </a:pathLst>
            </a:custGeom>
            <a:solidFill>
              <a:srgbClr val="FFFFFF"/>
            </a:solidFill>
          </p:spPr>
          <p:txBody>
            <a:bodyPr wrap="square" lIns="0" tIns="0" rIns="0" bIns="0" rtlCol="0"/>
            <a:lstStyle/>
            <a:p>
              <a:endParaRPr/>
            </a:p>
          </p:txBody>
        </p:sp>
        <p:pic>
          <p:nvPicPr>
            <p:cNvPr id="76" name="object 76"/>
            <p:cNvPicPr/>
            <p:nvPr/>
          </p:nvPicPr>
          <p:blipFill>
            <a:blip r:embed="rId46" cstate="print"/>
            <a:stretch>
              <a:fillRect/>
            </a:stretch>
          </p:blipFill>
          <p:spPr>
            <a:xfrm>
              <a:off x="16073718" y="3493002"/>
              <a:ext cx="124941" cy="125212"/>
            </a:xfrm>
            <a:prstGeom prst="rect">
              <a:avLst/>
            </a:prstGeom>
          </p:spPr>
        </p:pic>
        <p:sp>
          <p:nvSpPr>
            <p:cNvPr id="77" name="object 77"/>
            <p:cNvSpPr/>
            <p:nvPr/>
          </p:nvSpPr>
          <p:spPr>
            <a:xfrm>
              <a:off x="16003054" y="3422192"/>
              <a:ext cx="266700" cy="267335"/>
            </a:xfrm>
            <a:custGeom>
              <a:avLst/>
              <a:gdLst/>
              <a:ahLst/>
              <a:cxnLst/>
              <a:rect l="l" t="t" r="r" b="b"/>
              <a:pathLst>
                <a:path w="266700" h="267335">
                  <a:moveTo>
                    <a:pt x="266255" y="133426"/>
                  </a:moveTo>
                  <a:lnTo>
                    <a:pt x="255752" y="124066"/>
                  </a:lnTo>
                  <a:lnTo>
                    <a:pt x="227152" y="116535"/>
                  </a:lnTo>
                  <a:lnTo>
                    <a:pt x="184823" y="111506"/>
                  </a:lnTo>
                  <a:lnTo>
                    <a:pt x="155981" y="110490"/>
                  </a:lnTo>
                  <a:lnTo>
                    <a:pt x="154940" y="81432"/>
                  </a:lnTo>
                  <a:lnTo>
                    <a:pt x="149821" y="39027"/>
                  </a:lnTo>
                  <a:lnTo>
                    <a:pt x="142278" y="10464"/>
                  </a:lnTo>
                  <a:lnTo>
                    <a:pt x="133134" y="0"/>
                  </a:lnTo>
                  <a:lnTo>
                    <a:pt x="123977" y="10464"/>
                  </a:lnTo>
                  <a:lnTo>
                    <a:pt x="116433" y="39027"/>
                  </a:lnTo>
                  <a:lnTo>
                    <a:pt x="111315" y="81432"/>
                  </a:lnTo>
                  <a:lnTo>
                    <a:pt x="110261" y="110515"/>
                  </a:lnTo>
                  <a:lnTo>
                    <a:pt x="81241" y="111569"/>
                  </a:lnTo>
                  <a:lnTo>
                    <a:pt x="38938" y="116687"/>
                  </a:lnTo>
                  <a:lnTo>
                    <a:pt x="10439" y="124244"/>
                  </a:lnTo>
                  <a:lnTo>
                    <a:pt x="0" y="133426"/>
                  </a:lnTo>
                  <a:lnTo>
                    <a:pt x="10502" y="142532"/>
                  </a:lnTo>
                  <a:lnTo>
                    <a:pt x="39103" y="149987"/>
                  </a:lnTo>
                  <a:lnTo>
                    <a:pt x="81432" y="155092"/>
                  </a:lnTo>
                  <a:lnTo>
                    <a:pt x="110248" y="156260"/>
                  </a:lnTo>
                  <a:lnTo>
                    <a:pt x="111315" y="185420"/>
                  </a:lnTo>
                  <a:lnTo>
                    <a:pt x="116433" y="227812"/>
                  </a:lnTo>
                  <a:lnTo>
                    <a:pt x="123977" y="256374"/>
                  </a:lnTo>
                  <a:lnTo>
                    <a:pt x="133134" y="266839"/>
                  </a:lnTo>
                  <a:lnTo>
                    <a:pt x="142468" y="256311"/>
                  </a:lnTo>
                  <a:lnTo>
                    <a:pt x="149987" y="227660"/>
                  </a:lnTo>
                  <a:lnTo>
                    <a:pt x="155003" y="185229"/>
                  </a:lnTo>
                  <a:lnTo>
                    <a:pt x="156006" y="156349"/>
                  </a:lnTo>
                  <a:lnTo>
                    <a:pt x="185013" y="155282"/>
                  </a:lnTo>
                  <a:lnTo>
                    <a:pt x="227317" y="150152"/>
                  </a:lnTo>
                  <a:lnTo>
                    <a:pt x="255816" y="142595"/>
                  </a:lnTo>
                  <a:lnTo>
                    <a:pt x="266255" y="133426"/>
                  </a:lnTo>
                  <a:close/>
                </a:path>
              </a:pathLst>
            </a:custGeom>
            <a:solidFill>
              <a:srgbClr val="FFFFFF">
                <a:alpha val="54899"/>
              </a:srgbClr>
            </a:solidFill>
          </p:spPr>
          <p:txBody>
            <a:bodyPr wrap="square" lIns="0" tIns="0" rIns="0" bIns="0" rtlCol="0"/>
            <a:lstStyle/>
            <a:p>
              <a:endParaRPr/>
            </a:p>
          </p:txBody>
        </p:sp>
        <p:sp>
          <p:nvSpPr>
            <p:cNvPr id="78" name="object 78"/>
            <p:cNvSpPr/>
            <p:nvPr/>
          </p:nvSpPr>
          <p:spPr>
            <a:xfrm>
              <a:off x="15882859" y="3301729"/>
              <a:ext cx="506730" cy="508000"/>
            </a:xfrm>
            <a:custGeom>
              <a:avLst/>
              <a:gdLst/>
              <a:ahLst/>
              <a:cxnLst/>
              <a:rect l="l" t="t" r="r" b="b"/>
              <a:pathLst>
                <a:path w="506730" h="508000">
                  <a:moveTo>
                    <a:pt x="253328" y="507759"/>
                  </a:moveTo>
                  <a:lnTo>
                    <a:pt x="207763" y="503672"/>
                  </a:lnTo>
                  <a:lnTo>
                    <a:pt x="164889" y="491888"/>
                  </a:lnTo>
                  <a:lnTo>
                    <a:pt x="125419" y="473121"/>
                  </a:lnTo>
                  <a:lnTo>
                    <a:pt x="90066" y="448086"/>
                  </a:lnTo>
                  <a:lnTo>
                    <a:pt x="59543" y="417496"/>
                  </a:lnTo>
                  <a:lnTo>
                    <a:pt x="34562" y="382066"/>
                  </a:lnTo>
                  <a:lnTo>
                    <a:pt x="15836" y="342511"/>
                  </a:lnTo>
                  <a:lnTo>
                    <a:pt x="4077" y="299543"/>
                  </a:lnTo>
                  <a:lnTo>
                    <a:pt x="0" y="253879"/>
                  </a:lnTo>
                  <a:lnTo>
                    <a:pt x="4077" y="208215"/>
                  </a:lnTo>
                  <a:lnTo>
                    <a:pt x="15836" y="165248"/>
                  </a:lnTo>
                  <a:lnTo>
                    <a:pt x="34562" y="125692"/>
                  </a:lnTo>
                  <a:lnTo>
                    <a:pt x="59543" y="90262"/>
                  </a:lnTo>
                  <a:lnTo>
                    <a:pt x="90066" y="59672"/>
                  </a:lnTo>
                  <a:lnTo>
                    <a:pt x="125419" y="34637"/>
                  </a:lnTo>
                  <a:lnTo>
                    <a:pt x="164889" y="15870"/>
                  </a:lnTo>
                  <a:lnTo>
                    <a:pt x="207763" y="4086"/>
                  </a:lnTo>
                  <a:lnTo>
                    <a:pt x="253328" y="0"/>
                  </a:lnTo>
                  <a:lnTo>
                    <a:pt x="298893" y="4086"/>
                  </a:lnTo>
                  <a:lnTo>
                    <a:pt x="341767" y="15870"/>
                  </a:lnTo>
                  <a:lnTo>
                    <a:pt x="381237" y="34637"/>
                  </a:lnTo>
                  <a:lnTo>
                    <a:pt x="416590" y="59672"/>
                  </a:lnTo>
                  <a:lnTo>
                    <a:pt x="447113" y="90262"/>
                  </a:lnTo>
                  <a:lnTo>
                    <a:pt x="472095" y="125692"/>
                  </a:lnTo>
                  <a:lnTo>
                    <a:pt x="490821" y="165248"/>
                  </a:lnTo>
                  <a:lnTo>
                    <a:pt x="502579" y="208215"/>
                  </a:lnTo>
                  <a:lnTo>
                    <a:pt x="506657" y="253879"/>
                  </a:lnTo>
                  <a:lnTo>
                    <a:pt x="502579" y="299543"/>
                  </a:lnTo>
                  <a:lnTo>
                    <a:pt x="490821" y="342511"/>
                  </a:lnTo>
                  <a:lnTo>
                    <a:pt x="472095" y="382066"/>
                  </a:lnTo>
                  <a:lnTo>
                    <a:pt x="447113" y="417496"/>
                  </a:lnTo>
                  <a:lnTo>
                    <a:pt x="416590" y="448086"/>
                  </a:lnTo>
                  <a:lnTo>
                    <a:pt x="381237" y="473121"/>
                  </a:lnTo>
                  <a:lnTo>
                    <a:pt x="341767" y="491888"/>
                  </a:lnTo>
                  <a:lnTo>
                    <a:pt x="298893" y="503672"/>
                  </a:lnTo>
                  <a:lnTo>
                    <a:pt x="253328" y="507759"/>
                  </a:lnTo>
                  <a:close/>
                </a:path>
              </a:pathLst>
            </a:custGeom>
            <a:solidFill>
              <a:srgbClr val="99FFFF">
                <a:alpha val="10198"/>
              </a:srgbClr>
            </a:solidFill>
          </p:spPr>
          <p:txBody>
            <a:bodyPr wrap="square" lIns="0" tIns="0" rIns="0" bIns="0" rtlCol="0"/>
            <a:lstStyle/>
            <a:p>
              <a:endParaRPr/>
            </a:p>
          </p:txBody>
        </p:sp>
        <p:pic>
          <p:nvPicPr>
            <p:cNvPr id="79" name="object 79"/>
            <p:cNvPicPr/>
            <p:nvPr/>
          </p:nvPicPr>
          <p:blipFill>
            <a:blip r:embed="rId47" cstate="print"/>
            <a:stretch>
              <a:fillRect/>
            </a:stretch>
          </p:blipFill>
          <p:spPr>
            <a:xfrm>
              <a:off x="15573577" y="2948543"/>
              <a:ext cx="1151584" cy="1193799"/>
            </a:xfrm>
            <a:prstGeom prst="rect">
              <a:avLst/>
            </a:prstGeom>
          </p:spPr>
        </p:pic>
      </p:grpSp>
      <p:grpSp>
        <p:nvGrpSpPr>
          <p:cNvPr id="80" name="object 80"/>
          <p:cNvGrpSpPr/>
          <p:nvPr/>
        </p:nvGrpSpPr>
        <p:grpSpPr>
          <a:xfrm>
            <a:off x="13245014" y="1028865"/>
            <a:ext cx="1581150" cy="1695450"/>
            <a:chOff x="13245014" y="1028865"/>
            <a:chExt cx="1581150" cy="1695450"/>
          </a:xfrm>
        </p:grpSpPr>
        <p:pic>
          <p:nvPicPr>
            <p:cNvPr id="81" name="object 81"/>
            <p:cNvPicPr/>
            <p:nvPr/>
          </p:nvPicPr>
          <p:blipFill>
            <a:blip r:embed="rId48" cstate="print"/>
            <a:stretch>
              <a:fillRect/>
            </a:stretch>
          </p:blipFill>
          <p:spPr>
            <a:xfrm>
              <a:off x="13541325" y="1340601"/>
              <a:ext cx="1010150" cy="1051354"/>
            </a:xfrm>
            <a:prstGeom prst="rect">
              <a:avLst/>
            </a:prstGeom>
          </p:spPr>
        </p:pic>
        <p:sp>
          <p:nvSpPr>
            <p:cNvPr id="82" name="object 82"/>
            <p:cNvSpPr/>
            <p:nvPr/>
          </p:nvSpPr>
          <p:spPr>
            <a:xfrm>
              <a:off x="13245014" y="1028865"/>
              <a:ext cx="1581150" cy="1695450"/>
            </a:xfrm>
            <a:custGeom>
              <a:avLst/>
              <a:gdLst/>
              <a:ahLst/>
              <a:cxnLst/>
              <a:rect l="l" t="t" r="r" b="b"/>
              <a:pathLst>
                <a:path w="1581150" h="1695450">
                  <a:moveTo>
                    <a:pt x="790574" y="1695121"/>
                  </a:moveTo>
                  <a:lnTo>
                    <a:pt x="748353" y="893327"/>
                  </a:lnTo>
                  <a:lnTo>
                    <a:pt x="0" y="847560"/>
                  </a:lnTo>
                  <a:lnTo>
                    <a:pt x="747491" y="802224"/>
                  </a:lnTo>
                  <a:lnTo>
                    <a:pt x="790574" y="0"/>
                  </a:lnTo>
                  <a:lnTo>
                    <a:pt x="832796" y="801361"/>
                  </a:lnTo>
                  <a:lnTo>
                    <a:pt x="1581149" y="847560"/>
                  </a:lnTo>
                  <a:lnTo>
                    <a:pt x="833658" y="892464"/>
                  </a:lnTo>
                  <a:lnTo>
                    <a:pt x="790574" y="1695121"/>
                  </a:lnTo>
                  <a:close/>
                </a:path>
              </a:pathLst>
            </a:custGeom>
            <a:solidFill>
              <a:srgbClr val="99FFFF">
                <a:alpha val="30198"/>
              </a:srgbClr>
            </a:solidFill>
          </p:spPr>
          <p:txBody>
            <a:bodyPr wrap="square" lIns="0" tIns="0" rIns="0" bIns="0" rtlCol="0"/>
            <a:lstStyle/>
            <a:p>
              <a:endParaRPr/>
            </a:p>
          </p:txBody>
        </p:sp>
        <p:sp>
          <p:nvSpPr>
            <p:cNvPr id="83" name="object 83"/>
            <p:cNvSpPr/>
            <p:nvPr/>
          </p:nvSpPr>
          <p:spPr>
            <a:xfrm>
              <a:off x="13902462" y="1743009"/>
              <a:ext cx="266700" cy="267335"/>
            </a:xfrm>
            <a:custGeom>
              <a:avLst/>
              <a:gdLst/>
              <a:ahLst/>
              <a:cxnLst/>
              <a:rect l="l" t="t" r="r" b="b"/>
              <a:pathLst>
                <a:path w="266700" h="267335">
                  <a:moveTo>
                    <a:pt x="133126" y="266832"/>
                  </a:moveTo>
                  <a:lnTo>
                    <a:pt x="90991" y="260045"/>
                  </a:lnTo>
                  <a:lnTo>
                    <a:pt x="54439" y="241133"/>
                  </a:lnTo>
                  <a:lnTo>
                    <a:pt x="25643" y="212274"/>
                  </a:lnTo>
                  <a:lnTo>
                    <a:pt x="6772" y="175643"/>
                  </a:lnTo>
                  <a:lnTo>
                    <a:pt x="0" y="133416"/>
                  </a:lnTo>
                  <a:lnTo>
                    <a:pt x="6772" y="91189"/>
                  </a:lnTo>
                  <a:lnTo>
                    <a:pt x="25643" y="54558"/>
                  </a:lnTo>
                  <a:lnTo>
                    <a:pt x="54439" y="25698"/>
                  </a:lnTo>
                  <a:lnTo>
                    <a:pt x="90991" y="6787"/>
                  </a:lnTo>
                  <a:lnTo>
                    <a:pt x="133126" y="0"/>
                  </a:lnTo>
                  <a:lnTo>
                    <a:pt x="175262" y="6787"/>
                  </a:lnTo>
                  <a:lnTo>
                    <a:pt x="211813" y="25698"/>
                  </a:lnTo>
                  <a:lnTo>
                    <a:pt x="240610" y="54558"/>
                  </a:lnTo>
                  <a:lnTo>
                    <a:pt x="259480" y="91189"/>
                  </a:lnTo>
                  <a:lnTo>
                    <a:pt x="266253" y="133416"/>
                  </a:lnTo>
                  <a:lnTo>
                    <a:pt x="259480" y="175643"/>
                  </a:lnTo>
                  <a:lnTo>
                    <a:pt x="240610" y="212274"/>
                  </a:lnTo>
                  <a:lnTo>
                    <a:pt x="211813" y="241133"/>
                  </a:lnTo>
                  <a:lnTo>
                    <a:pt x="175262" y="260045"/>
                  </a:lnTo>
                  <a:lnTo>
                    <a:pt x="133126" y="266832"/>
                  </a:lnTo>
                  <a:close/>
                </a:path>
              </a:pathLst>
            </a:custGeom>
            <a:solidFill>
              <a:srgbClr val="FF99FF">
                <a:alpha val="10198"/>
              </a:srgbClr>
            </a:solidFill>
          </p:spPr>
          <p:txBody>
            <a:bodyPr wrap="square" lIns="0" tIns="0" rIns="0" bIns="0" rtlCol="0"/>
            <a:lstStyle/>
            <a:p>
              <a:endParaRPr/>
            </a:p>
          </p:txBody>
        </p:sp>
        <p:pic>
          <p:nvPicPr>
            <p:cNvPr id="84" name="object 84"/>
            <p:cNvPicPr/>
            <p:nvPr/>
          </p:nvPicPr>
          <p:blipFill>
            <a:blip r:embed="rId45" cstate="print"/>
            <a:stretch>
              <a:fillRect/>
            </a:stretch>
          </p:blipFill>
          <p:spPr>
            <a:xfrm>
              <a:off x="13948561" y="1788776"/>
              <a:ext cx="174055" cy="174434"/>
            </a:xfrm>
            <a:prstGeom prst="rect">
              <a:avLst/>
            </a:prstGeom>
          </p:spPr>
        </p:pic>
        <p:sp>
          <p:nvSpPr>
            <p:cNvPr id="85" name="object 85"/>
            <p:cNvSpPr/>
            <p:nvPr/>
          </p:nvSpPr>
          <p:spPr>
            <a:xfrm>
              <a:off x="13397959" y="1192937"/>
              <a:ext cx="1275715" cy="1367155"/>
            </a:xfrm>
            <a:custGeom>
              <a:avLst/>
              <a:gdLst/>
              <a:ahLst/>
              <a:cxnLst/>
              <a:rect l="l" t="t" r="r" b="b"/>
              <a:pathLst>
                <a:path w="1275715" h="1367155">
                  <a:moveTo>
                    <a:pt x="637629" y="1366545"/>
                  </a:moveTo>
                  <a:lnTo>
                    <a:pt x="615226" y="708962"/>
                  </a:lnTo>
                  <a:lnTo>
                    <a:pt x="0" y="683488"/>
                  </a:lnTo>
                  <a:lnTo>
                    <a:pt x="613934" y="659741"/>
                  </a:lnTo>
                  <a:lnTo>
                    <a:pt x="637629" y="0"/>
                  </a:lnTo>
                  <a:lnTo>
                    <a:pt x="660033" y="658014"/>
                  </a:lnTo>
                  <a:lnTo>
                    <a:pt x="1275259" y="683488"/>
                  </a:lnTo>
                  <a:lnTo>
                    <a:pt x="661325" y="707235"/>
                  </a:lnTo>
                  <a:lnTo>
                    <a:pt x="637629" y="1366545"/>
                  </a:lnTo>
                  <a:close/>
                </a:path>
              </a:pathLst>
            </a:custGeom>
            <a:solidFill>
              <a:srgbClr val="99FFFF">
                <a:alpha val="30198"/>
              </a:srgbClr>
            </a:solidFill>
          </p:spPr>
          <p:txBody>
            <a:bodyPr wrap="square" lIns="0" tIns="0" rIns="0" bIns="0" rtlCol="0"/>
            <a:lstStyle/>
            <a:p>
              <a:endParaRPr/>
            </a:p>
          </p:txBody>
        </p:sp>
        <p:sp>
          <p:nvSpPr>
            <p:cNvPr id="86" name="object 86"/>
            <p:cNvSpPr/>
            <p:nvPr/>
          </p:nvSpPr>
          <p:spPr>
            <a:xfrm>
              <a:off x="13695233" y="1511581"/>
              <a:ext cx="680720" cy="730250"/>
            </a:xfrm>
            <a:custGeom>
              <a:avLst/>
              <a:gdLst/>
              <a:ahLst/>
              <a:cxnLst/>
              <a:rect l="l" t="t" r="r" b="b"/>
              <a:pathLst>
                <a:path w="680719" h="730250">
                  <a:moveTo>
                    <a:pt x="340356" y="729687"/>
                  </a:moveTo>
                  <a:lnTo>
                    <a:pt x="330878" y="373910"/>
                  </a:lnTo>
                  <a:lnTo>
                    <a:pt x="0" y="364843"/>
                  </a:lnTo>
                  <a:lnTo>
                    <a:pt x="331739" y="354913"/>
                  </a:lnTo>
                  <a:lnTo>
                    <a:pt x="340356" y="0"/>
                  </a:lnTo>
                  <a:lnTo>
                    <a:pt x="349834" y="355345"/>
                  </a:lnTo>
                  <a:lnTo>
                    <a:pt x="680713" y="364843"/>
                  </a:lnTo>
                  <a:lnTo>
                    <a:pt x="348973" y="374774"/>
                  </a:lnTo>
                  <a:lnTo>
                    <a:pt x="340356" y="729687"/>
                  </a:lnTo>
                  <a:close/>
                </a:path>
              </a:pathLst>
            </a:custGeom>
            <a:solidFill>
              <a:srgbClr val="FFFFFF"/>
            </a:solidFill>
          </p:spPr>
          <p:txBody>
            <a:bodyPr wrap="square" lIns="0" tIns="0" rIns="0" bIns="0" rtlCol="0"/>
            <a:lstStyle/>
            <a:p>
              <a:endParaRPr/>
            </a:p>
          </p:txBody>
        </p:sp>
        <p:pic>
          <p:nvPicPr>
            <p:cNvPr id="87" name="object 87"/>
            <p:cNvPicPr/>
            <p:nvPr/>
          </p:nvPicPr>
          <p:blipFill>
            <a:blip r:embed="rId49" cstate="print"/>
            <a:stretch>
              <a:fillRect/>
            </a:stretch>
          </p:blipFill>
          <p:spPr>
            <a:xfrm>
              <a:off x="13973119" y="1813819"/>
              <a:ext cx="124941" cy="125212"/>
            </a:xfrm>
            <a:prstGeom prst="rect">
              <a:avLst/>
            </a:prstGeom>
          </p:spPr>
        </p:pic>
        <p:sp>
          <p:nvSpPr>
            <p:cNvPr id="88" name="object 88"/>
            <p:cNvSpPr/>
            <p:nvPr/>
          </p:nvSpPr>
          <p:spPr>
            <a:xfrm>
              <a:off x="13902461" y="1743010"/>
              <a:ext cx="266700" cy="267335"/>
            </a:xfrm>
            <a:custGeom>
              <a:avLst/>
              <a:gdLst/>
              <a:ahLst/>
              <a:cxnLst/>
              <a:rect l="l" t="t" r="r" b="b"/>
              <a:pathLst>
                <a:path w="266700" h="267335">
                  <a:moveTo>
                    <a:pt x="266242" y="133426"/>
                  </a:moveTo>
                  <a:lnTo>
                    <a:pt x="255752" y="124066"/>
                  </a:lnTo>
                  <a:lnTo>
                    <a:pt x="227152" y="116522"/>
                  </a:lnTo>
                  <a:lnTo>
                    <a:pt x="184823" y="111506"/>
                  </a:lnTo>
                  <a:lnTo>
                    <a:pt x="155981" y="110490"/>
                  </a:lnTo>
                  <a:lnTo>
                    <a:pt x="154927" y="81432"/>
                  </a:lnTo>
                  <a:lnTo>
                    <a:pt x="149821" y="39027"/>
                  </a:lnTo>
                  <a:lnTo>
                    <a:pt x="142278" y="10464"/>
                  </a:lnTo>
                  <a:lnTo>
                    <a:pt x="133121" y="0"/>
                  </a:lnTo>
                  <a:lnTo>
                    <a:pt x="123964" y="10464"/>
                  </a:lnTo>
                  <a:lnTo>
                    <a:pt x="116433" y="39027"/>
                  </a:lnTo>
                  <a:lnTo>
                    <a:pt x="111315" y="81432"/>
                  </a:lnTo>
                  <a:lnTo>
                    <a:pt x="110248" y="110515"/>
                  </a:lnTo>
                  <a:lnTo>
                    <a:pt x="81241" y="111556"/>
                  </a:lnTo>
                  <a:lnTo>
                    <a:pt x="38925" y="116687"/>
                  </a:lnTo>
                  <a:lnTo>
                    <a:pt x="10439" y="124244"/>
                  </a:lnTo>
                  <a:lnTo>
                    <a:pt x="0" y="133426"/>
                  </a:lnTo>
                  <a:lnTo>
                    <a:pt x="10502" y="142532"/>
                  </a:lnTo>
                  <a:lnTo>
                    <a:pt x="39090" y="149987"/>
                  </a:lnTo>
                  <a:lnTo>
                    <a:pt x="81419" y="155092"/>
                  </a:lnTo>
                  <a:lnTo>
                    <a:pt x="110248" y="156248"/>
                  </a:lnTo>
                  <a:lnTo>
                    <a:pt x="111315" y="185420"/>
                  </a:lnTo>
                  <a:lnTo>
                    <a:pt x="116433" y="227812"/>
                  </a:lnTo>
                  <a:lnTo>
                    <a:pt x="123964" y="256374"/>
                  </a:lnTo>
                  <a:lnTo>
                    <a:pt x="133121" y="266839"/>
                  </a:lnTo>
                  <a:lnTo>
                    <a:pt x="142455" y="256311"/>
                  </a:lnTo>
                  <a:lnTo>
                    <a:pt x="149974" y="227660"/>
                  </a:lnTo>
                  <a:lnTo>
                    <a:pt x="154990" y="185229"/>
                  </a:lnTo>
                  <a:lnTo>
                    <a:pt x="156006" y="156337"/>
                  </a:lnTo>
                  <a:lnTo>
                    <a:pt x="185000" y="155282"/>
                  </a:lnTo>
                  <a:lnTo>
                    <a:pt x="227317" y="150152"/>
                  </a:lnTo>
                  <a:lnTo>
                    <a:pt x="255803" y="142595"/>
                  </a:lnTo>
                  <a:lnTo>
                    <a:pt x="266242" y="133426"/>
                  </a:lnTo>
                  <a:close/>
                </a:path>
              </a:pathLst>
            </a:custGeom>
            <a:solidFill>
              <a:srgbClr val="FFFFFF">
                <a:alpha val="54899"/>
              </a:srgbClr>
            </a:solidFill>
          </p:spPr>
          <p:txBody>
            <a:bodyPr wrap="square" lIns="0" tIns="0" rIns="0" bIns="0" rtlCol="0"/>
            <a:lstStyle/>
            <a:p>
              <a:endParaRPr/>
            </a:p>
          </p:txBody>
        </p:sp>
        <p:sp>
          <p:nvSpPr>
            <p:cNvPr id="89" name="object 89"/>
            <p:cNvSpPr/>
            <p:nvPr/>
          </p:nvSpPr>
          <p:spPr>
            <a:xfrm>
              <a:off x="13782261" y="1622546"/>
              <a:ext cx="506730" cy="508000"/>
            </a:xfrm>
            <a:custGeom>
              <a:avLst/>
              <a:gdLst/>
              <a:ahLst/>
              <a:cxnLst/>
              <a:rect l="l" t="t" r="r" b="b"/>
              <a:pathLst>
                <a:path w="506730" h="508000">
                  <a:moveTo>
                    <a:pt x="253328" y="507759"/>
                  </a:moveTo>
                  <a:lnTo>
                    <a:pt x="207763" y="503672"/>
                  </a:lnTo>
                  <a:lnTo>
                    <a:pt x="164889" y="491888"/>
                  </a:lnTo>
                  <a:lnTo>
                    <a:pt x="125419" y="473121"/>
                  </a:lnTo>
                  <a:lnTo>
                    <a:pt x="90066" y="448086"/>
                  </a:lnTo>
                  <a:lnTo>
                    <a:pt x="59543" y="417496"/>
                  </a:lnTo>
                  <a:lnTo>
                    <a:pt x="34562" y="382066"/>
                  </a:lnTo>
                  <a:lnTo>
                    <a:pt x="15836" y="342511"/>
                  </a:lnTo>
                  <a:lnTo>
                    <a:pt x="4077" y="299543"/>
                  </a:lnTo>
                  <a:lnTo>
                    <a:pt x="0" y="253879"/>
                  </a:lnTo>
                  <a:lnTo>
                    <a:pt x="4077" y="208215"/>
                  </a:lnTo>
                  <a:lnTo>
                    <a:pt x="15836" y="165248"/>
                  </a:lnTo>
                  <a:lnTo>
                    <a:pt x="34562" y="125692"/>
                  </a:lnTo>
                  <a:lnTo>
                    <a:pt x="59543" y="90262"/>
                  </a:lnTo>
                  <a:lnTo>
                    <a:pt x="90066" y="59672"/>
                  </a:lnTo>
                  <a:lnTo>
                    <a:pt x="125419" y="34637"/>
                  </a:lnTo>
                  <a:lnTo>
                    <a:pt x="164889" y="15870"/>
                  </a:lnTo>
                  <a:lnTo>
                    <a:pt x="207763" y="4086"/>
                  </a:lnTo>
                  <a:lnTo>
                    <a:pt x="253328" y="0"/>
                  </a:lnTo>
                  <a:lnTo>
                    <a:pt x="298893" y="4086"/>
                  </a:lnTo>
                  <a:lnTo>
                    <a:pt x="341767" y="15870"/>
                  </a:lnTo>
                  <a:lnTo>
                    <a:pt x="381237" y="34637"/>
                  </a:lnTo>
                  <a:lnTo>
                    <a:pt x="416590" y="59672"/>
                  </a:lnTo>
                  <a:lnTo>
                    <a:pt x="447113" y="90262"/>
                  </a:lnTo>
                  <a:lnTo>
                    <a:pt x="472095" y="125692"/>
                  </a:lnTo>
                  <a:lnTo>
                    <a:pt x="490821" y="165248"/>
                  </a:lnTo>
                  <a:lnTo>
                    <a:pt x="502579" y="208215"/>
                  </a:lnTo>
                  <a:lnTo>
                    <a:pt x="506657" y="253879"/>
                  </a:lnTo>
                  <a:lnTo>
                    <a:pt x="502579" y="299543"/>
                  </a:lnTo>
                  <a:lnTo>
                    <a:pt x="490821" y="342511"/>
                  </a:lnTo>
                  <a:lnTo>
                    <a:pt x="472095" y="382066"/>
                  </a:lnTo>
                  <a:lnTo>
                    <a:pt x="447113" y="417496"/>
                  </a:lnTo>
                  <a:lnTo>
                    <a:pt x="416590" y="448086"/>
                  </a:lnTo>
                  <a:lnTo>
                    <a:pt x="381237" y="473121"/>
                  </a:lnTo>
                  <a:lnTo>
                    <a:pt x="341767" y="491888"/>
                  </a:lnTo>
                  <a:lnTo>
                    <a:pt x="298893" y="503672"/>
                  </a:lnTo>
                  <a:lnTo>
                    <a:pt x="253328" y="507759"/>
                  </a:lnTo>
                  <a:close/>
                </a:path>
              </a:pathLst>
            </a:custGeom>
            <a:solidFill>
              <a:srgbClr val="99FFFF">
                <a:alpha val="10198"/>
              </a:srgbClr>
            </a:solidFill>
          </p:spPr>
          <p:txBody>
            <a:bodyPr wrap="square" lIns="0" tIns="0" rIns="0" bIns="0" rtlCol="0"/>
            <a:lstStyle/>
            <a:p>
              <a:endParaRPr/>
            </a:p>
          </p:txBody>
        </p:sp>
        <p:pic>
          <p:nvPicPr>
            <p:cNvPr id="90" name="object 90"/>
            <p:cNvPicPr/>
            <p:nvPr/>
          </p:nvPicPr>
          <p:blipFill>
            <a:blip r:embed="rId47" cstate="print"/>
            <a:stretch>
              <a:fillRect/>
            </a:stretch>
          </p:blipFill>
          <p:spPr>
            <a:xfrm>
              <a:off x="13472978" y="1269359"/>
              <a:ext cx="1151584" cy="1193799"/>
            </a:xfrm>
            <a:prstGeom prst="rect">
              <a:avLst/>
            </a:prstGeom>
          </p:spPr>
        </p:pic>
      </p:grpSp>
      <p:grpSp>
        <p:nvGrpSpPr>
          <p:cNvPr id="91" name="object 91"/>
          <p:cNvGrpSpPr/>
          <p:nvPr/>
        </p:nvGrpSpPr>
        <p:grpSpPr>
          <a:xfrm>
            <a:off x="2312278" y="297995"/>
            <a:ext cx="2595245" cy="1861820"/>
            <a:chOff x="2312278" y="297995"/>
            <a:chExt cx="2595245" cy="1861820"/>
          </a:xfrm>
        </p:grpSpPr>
        <p:pic>
          <p:nvPicPr>
            <p:cNvPr id="92" name="object 92"/>
            <p:cNvPicPr/>
            <p:nvPr/>
          </p:nvPicPr>
          <p:blipFill>
            <a:blip r:embed="rId50" cstate="print"/>
            <a:stretch>
              <a:fillRect/>
            </a:stretch>
          </p:blipFill>
          <p:spPr>
            <a:xfrm>
              <a:off x="2402780" y="512872"/>
              <a:ext cx="1004349" cy="1004259"/>
            </a:xfrm>
            <a:prstGeom prst="rect">
              <a:avLst/>
            </a:prstGeom>
          </p:spPr>
        </p:pic>
        <p:sp>
          <p:nvSpPr>
            <p:cNvPr id="93" name="object 93"/>
            <p:cNvSpPr/>
            <p:nvPr/>
          </p:nvSpPr>
          <p:spPr>
            <a:xfrm>
              <a:off x="2312278" y="402319"/>
              <a:ext cx="1171575" cy="1256030"/>
            </a:xfrm>
            <a:custGeom>
              <a:avLst/>
              <a:gdLst/>
              <a:ahLst/>
              <a:cxnLst/>
              <a:rect l="l" t="t" r="r" b="b"/>
              <a:pathLst>
                <a:path w="1171575" h="1256030">
                  <a:moveTo>
                    <a:pt x="1155012" y="1255437"/>
                  </a:moveTo>
                  <a:lnTo>
                    <a:pt x="584996" y="689984"/>
                  </a:lnTo>
                  <a:lnTo>
                    <a:pt x="0" y="1158926"/>
                  </a:lnTo>
                  <a:lnTo>
                    <a:pt x="523143" y="623091"/>
                  </a:lnTo>
                  <a:lnTo>
                    <a:pt x="16016" y="0"/>
                  </a:lnTo>
                  <a:lnTo>
                    <a:pt x="585741" y="565133"/>
                  </a:lnTo>
                  <a:lnTo>
                    <a:pt x="1171028" y="96510"/>
                  </a:lnTo>
                  <a:lnTo>
                    <a:pt x="647594" y="632026"/>
                  </a:lnTo>
                  <a:lnTo>
                    <a:pt x="1155012" y="1255437"/>
                  </a:lnTo>
                  <a:close/>
                </a:path>
              </a:pathLst>
            </a:custGeom>
            <a:solidFill>
              <a:srgbClr val="99FFFF">
                <a:alpha val="30198"/>
              </a:srgbClr>
            </a:solidFill>
          </p:spPr>
          <p:txBody>
            <a:bodyPr wrap="square" lIns="0" tIns="0" rIns="0" bIns="0" rtlCol="0"/>
            <a:lstStyle/>
            <a:p>
              <a:endParaRPr/>
            </a:p>
          </p:txBody>
        </p:sp>
        <p:sp>
          <p:nvSpPr>
            <p:cNvPr id="94" name="object 94"/>
            <p:cNvSpPr/>
            <p:nvPr/>
          </p:nvSpPr>
          <p:spPr>
            <a:xfrm>
              <a:off x="2765201" y="897388"/>
              <a:ext cx="265430" cy="265430"/>
            </a:xfrm>
            <a:custGeom>
              <a:avLst/>
              <a:gdLst/>
              <a:ahLst/>
              <a:cxnLst/>
              <a:rect l="l" t="t" r="r" b="b"/>
              <a:pathLst>
                <a:path w="265430" h="265430">
                  <a:moveTo>
                    <a:pt x="222237" y="231459"/>
                  </a:moveTo>
                  <a:lnTo>
                    <a:pt x="186470" y="254744"/>
                  </a:lnTo>
                  <a:lnTo>
                    <a:pt x="146692" y="265298"/>
                  </a:lnTo>
                  <a:lnTo>
                    <a:pt x="105973" y="263274"/>
                  </a:lnTo>
                  <a:lnTo>
                    <a:pt x="67384" y="248823"/>
                  </a:lnTo>
                  <a:lnTo>
                    <a:pt x="33995" y="222100"/>
                  </a:lnTo>
                  <a:lnTo>
                    <a:pt x="10637" y="186275"/>
                  </a:lnTo>
                  <a:lnTo>
                    <a:pt x="0" y="146466"/>
                  </a:lnTo>
                  <a:lnTo>
                    <a:pt x="1936" y="105743"/>
                  </a:lnTo>
                  <a:lnTo>
                    <a:pt x="16299" y="67177"/>
                  </a:lnTo>
                  <a:lnTo>
                    <a:pt x="42945" y="33838"/>
                  </a:lnTo>
                  <a:lnTo>
                    <a:pt x="78712" y="10553"/>
                  </a:lnTo>
                  <a:lnTo>
                    <a:pt x="118490" y="0"/>
                  </a:lnTo>
                  <a:lnTo>
                    <a:pt x="159208" y="2024"/>
                  </a:lnTo>
                  <a:lnTo>
                    <a:pt x="197797" y="16474"/>
                  </a:lnTo>
                  <a:lnTo>
                    <a:pt x="231187" y="43198"/>
                  </a:lnTo>
                  <a:lnTo>
                    <a:pt x="254544" y="79022"/>
                  </a:lnTo>
                  <a:lnTo>
                    <a:pt x="265182" y="118831"/>
                  </a:lnTo>
                  <a:lnTo>
                    <a:pt x="263246" y="159555"/>
                  </a:lnTo>
                  <a:lnTo>
                    <a:pt x="248882" y="198121"/>
                  </a:lnTo>
                  <a:lnTo>
                    <a:pt x="222237" y="231459"/>
                  </a:lnTo>
                  <a:close/>
                </a:path>
              </a:pathLst>
            </a:custGeom>
            <a:solidFill>
              <a:srgbClr val="FF99FF">
                <a:alpha val="10198"/>
              </a:srgbClr>
            </a:solidFill>
          </p:spPr>
          <p:txBody>
            <a:bodyPr wrap="square" lIns="0" tIns="0" rIns="0" bIns="0" rtlCol="0"/>
            <a:lstStyle/>
            <a:p>
              <a:endParaRPr/>
            </a:p>
          </p:txBody>
        </p:sp>
        <p:pic>
          <p:nvPicPr>
            <p:cNvPr id="95" name="object 95"/>
            <p:cNvPicPr/>
            <p:nvPr/>
          </p:nvPicPr>
          <p:blipFill>
            <a:blip r:embed="rId51" cstate="print"/>
            <a:stretch>
              <a:fillRect/>
            </a:stretch>
          </p:blipFill>
          <p:spPr>
            <a:xfrm>
              <a:off x="2810495" y="942713"/>
              <a:ext cx="174001" cy="174009"/>
            </a:xfrm>
            <a:prstGeom prst="rect">
              <a:avLst/>
            </a:prstGeom>
          </p:spPr>
        </p:pic>
        <p:sp>
          <p:nvSpPr>
            <p:cNvPr id="96" name="object 96"/>
            <p:cNvSpPr/>
            <p:nvPr/>
          </p:nvSpPr>
          <p:spPr>
            <a:xfrm>
              <a:off x="2425552" y="523833"/>
              <a:ext cx="944880" cy="1012190"/>
            </a:xfrm>
            <a:custGeom>
              <a:avLst/>
              <a:gdLst/>
              <a:ahLst/>
              <a:cxnLst/>
              <a:rect l="l" t="t" r="r" b="b"/>
              <a:pathLst>
                <a:path w="944879" h="1012190">
                  <a:moveTo>
                    <a:pt x="931204" y="1012088"/>
                  </a:moveTo>
                  <a:lnTo>
                    <a:pt x="472764" y="540124"/>
                  </a:lnTo>
                  <a:lnTo>
                    <a:pt x="0" y="934644"/>
                  </a:lnTo>
                  <a:lnTo>
                    <a:pt x="438734" y="504538"/>
                  </a:lnTo>
                  <a:lnTo>
                    <a:pt x="12986" y="0"/>
                  </a:lnTo>
                  <a:lnTo>
                    <a:pt x="471715" y="472284"/>
                  </a:lnTo>
                  <a:lnTo>
                    <a:pt x="944480" y="77763"/>
                  </a:lnTo>
                  <a:lnTo>
                    <a:pt x="505746" y="507870"/>
                  </a:lnTo>
                  <a:lnTo>
                    <a:pt x="931204" y="1012088"/>
                  </a:lnTo>
                  <a:close/>
                </a:path>
              </a:pathLst>
            </a:custGeom>
            <a:solidFill>
              <a:srgbClr val="99FFFF">
                <a:alpha val="30198"/>
              </a:srgbClr>
            </a:solidFill>
          </p:spPr>
          <p:txBody>
            <a:bodyPr wrap="square" lIns="0" tIns="0" rIns="0" bIns="0" rtlCol="0"/>
            <a:lstStyle/>
            <a:p>
              <a:endParaRPr/>
            </a:p>
          </p:txBody>
        </p:sp>
        <p:sp>
          <p:nvSpPr>
            <p:cNvPr id="97" name="object 97"/>
            <p:cNvSpPr/>
            <p:nvPr/>
          </p:nvSpPr>
          <p:spPr>
            <a:xfrm>
              <a:off x="2645718" y="759827"/>
              <a:ext cx="504190" cy="541020"/>
            </a:xfrm>
            <a:custGeom>
              <a:avLst/>
              <a:gdLst/>
              <a:ahLst/>
              <a:cxnLst/>
              <a:rect l="l" t="t" r="r" b="b"/>
              <a:pathLst>
                <a:path w="504189" h="541019">
                  <a:moveTo>
                    <a:pt x="497222" y="540420"/>
                  </a:moveTo>
                  <a:lnTo>
                    <a:pt x="251146" y="283293"/>
                  </a:lnTo>
                  <a:lnTo>
                    <a:pt x="0" y="498904"/>
                  </a:lnTo>
                  <a:lnTo>
                    <a:pt x="239019" y="268644"/>
                  </a:lnTo>
                  <a:lnTo>
                    <a:pt x="6926" y="0"/>
                  </a:lnTo>
                  <a:lnTo>
                    <a:pt x="252711" y="256806"/>
                  </a:lnTo>
                  <a:lnTo>
                    <a:pt x="504148" y="41515"/>
                  </a:lnTo>
                  <a:lnTo>
                    <a:pt x="265128" y="271775"/>
                  </a:lnTo>
                  <a:lnTo>
                    <a:pt x="497222" y="540420"/>
                  </a:lnTo>
                  <a:close/>
                </a:path>
              </a:pathLst>
            </a:custGeom>
            <a:solidFill>
              <a:srgbClr val="FFFFFF"/>
            </a:solidFill>
          </p:spPr>
          <p:txBody>
            <a:bodyPr wrap="square" lIns="0" tIns="0" rIns="0" bIns="0" rtlCol="0"/>
            <a:lstStyle/>
            <a:p>
              <a:endParaRPr/>
            </a:p>
          </p:txBody>
        </p:sp>
        <p:pic>
          <p:nvPicPr>
            <p:cNvPr id="98" name="object 98"/>
            <p:cNvPicPr/>
            <p:nvPr/>
          </p:nvPicPr>
          <p:blipFill>
            <a:blip r:embed="rId52" cstate="print"/>
            <a:stretch>
              <a:fillRect/>
            </a:stretch>
          </p:blipFill>
          <p:spPr>
            <a:xfrm>
              <a:off x="2799196" y="931227"/>
              <a:ext cx="197192" cy="197621"/>
            </a:xfrm>
            <a:prstGeom prst="rect">
              <a:avLst/>
            </a:prstGeom>
          </p:spPr>
        </p:pic>
        <p:sp>
          <p:nvSpPr>
            <p:cNvPr id="99" name="object 99"/>
            <p:cNvSpPr/>
            <p:nvPr/>
          </p:nvSpPr>
          <p:spPr>
            <a:xfrm>
              <a:off x="2644332" y="776504"/>
              <a:ext cx="507365" cy="507365"/>
            </a:xfrm>
            <a:custGeom>
              <a:avLst/>
              <a:gdLst/>
              <a:ahLst/>
              <a:cxnLst/>
              <a:rect l="l" t="t" r="r" b="b"/>
              <a:pathLst>
                <a:path w="507364" h="507365">
                  <a:moveTo>
                    <a:pt x="424047" y="441560"/>
                  </a:moveTo>
                  <a:lnTo>
                    <a:pt x="387555" y="469150"/>
                  </a:lnTo>
                  <a:lnTo>
                    <a:pt x="347884" y="489231"/>
                  </a:lnTo>
                  <a:lnTo>
                    <a:pt x="306042" y="501853"/>
                  </a:lnTo>
                  <a:lnTo>
                    <a:pt x="263037" y="507066"/>
                  </a:lnTo>
                  <a:lnTo>
                    <a:pt x="219877" y="504920"/>
                  </a:lnTo>
                  <a:lnTo>
                    <a:pt x="177569" y="495465"/>
                  </a:lnTo>
                  <a:lnTo>
                    <a:pt x="137121" y="478752"/>
                  </a:lnTo>
                  <a:lnTo>
                    <a:pt x="99542" y="454830"/>
                  </a:lnTo>
                  <a:lnTo>
                    <a:pt x="65839" y="423751"/>
                  </a:lnTo>
                  <a:lnTo>
                    <a:pt x="38176" y="387191"/>
                  </a:lnTo>
                  <a:lnTo>
                    <a:pt x="18014" y="347468"/>
                  </a:lnTo>
                  <a:lnTo>
                    <a:pt x="5304" y="305590"/>
                  </a:lnTo>
                  <a:lnTo>
                    <a:pt x="0" y="262564"/>
                  </a:lnTo>
                  <a:lnTo>
                    <a:pt x="2052" y="219399"/>
                  </a:lnTo>
                  <a:lnTo>
                    <a:pt x="11413" y="177103"/>
                  </a:lnTo>
                  <a:lnTo>
                    <a:pt x="28035" y="136683"/>
                  </a:lnTo>
                  <a:lnTo>
                    <a:pt x="51870" y="99148"/>
                  </a:lnTo>
                  <a:lnTo>
                    <a:pt x="82871" y="65505"/>
                  </a:lnTo>
                  <a:lnTo>
                    <a:pt x="119363" y="37915"/>
                  </a:lnTo>
                  <a:lnTo>
                    <a:pt x="159034" y="17834"/>
                  </a:lnTo>
                  <a:lnTo>
                    <a:pt x="200876" y="5212"/>
                  </a:lnTo>
                  <a:lnTo>
                    <a:pt x="243881" y="0"/>
                  </a:lnTo>
                  <a:lnTo>
                    <a:pt x="287041" y="2145"/>
                  </a:lnTo>
                  <a:lnTo>
                    <a:pt x="329349" y="11600"/>
                  </a:lnTo>
                  <a:lnTo>
                    <a:pt x="369796" y="28313"/>
                  </a:lnTo>
                  <a:lnTo>
                    <a:pt x="407376" y="52235"/>
                  </a:lnTo>
                  <a:lnTo>
                    <a:pt x="441079" y="83314"/>
                  </a:lnTo>
                  <a:lnTo>
                    <a:pt x="468742" y="119874"/>
                  </a:lnTo>
                  <a:lnTo>
                    <a:pt x="488904" y="159597"/>
                  </a:lnTo>
                  <a:lnTo>
                    <a:pt x="501614" y="201475"/>
                  </a:lnTo>
                  <a:lnTo>
                    <a:pt x="506918" y="244501"/>
                  </a:lnTo>
                  <a:lnTo>
                    <a:pt x="504866" y="287666"/>
                  </a:lnTo>
                  <a:lnTo>
                    <a:pt x="495505" y="329962"/>
                  </a:lnTo>
                  <a:lnTo>
                    <a:pt x="478883" y="370382"/>
                  </a:lnTo>
                  <a:lnTo>
                    <a:pt x="455048" y="407917"/>
                  </a:lnTo>
                  <a:lnTo>
                    <a:pt x="424047" y="441560"/>
                  </a:lnTo>
                  <a:close/>
                </a:path>
              </a:pathLst>
            </a:custGeom>
            <a:solidFill>
              <a:srgbClr val="99FFFF">
                <a:alpha val="10198"/>
              </a:srgbClr>
            </a:solidFill>
          </p:spPr>
          <p:txBody>
            <a:bodyPr wrap="square" lIns="0" tIns="0" rIns="0" bIns="0" rtlCol="0"/>
            <a:lstStyle/>
            <a:p>
              <a:endParaRPr/>
            </a:p>
          </p:txBody>
        </p:sp>
        <p:pic>
          <p:nvPicPr>
            <p:cNvPr id="100" name="object 100"/>
            <p:cNvPicPr/>
            <p:nvPr/>
          </p:nvPicPr>
          <p:blipFill>
            <a:blip r:embed="rId53" cstate="print"/>
            <a:stretch>
              <a:fillRect/>
            </a:stretch>
          </p:blipFill>
          <p:spPr>
            <a:xfrm>
              <a:off x="2334098" y="443737"/>
              <a:ext cx="2405829" cy="1446071"/>
            </a:xfrm>
            <a:prstGeom prst="rect">
              <a:avLst/>
            </a:prstGeom>
          </p:spPr>
        </p:pic>
        <p:sp>
          <p:nvSpPr>
            <p:cNvPr id="101" name="object 101"/>
            <p:cNvSpPr/>
            <p:nvPr/>
          </p:nvSpPr>
          <p:spPr>
            <a:xfrm>
              <a:off x="3169276" y="297995"/>
              <a:ext cx="1738630" cy="1861820"/>
            </a:xfrm>
            <a:custGeom>
              <a:avLst/>
              <a:gdLst/>
              <a:ahLst/>
              <a:cxnLst/>
              <a:rect l="l" t="t" r="r" b="b"/>
              <a:pathLst>
                <a:path w="1738629" h="1861820">
                  <a:moveTo>
                    <a:pt x="0" y="1557487"/>
                  </a:moveTo>
                  <a:lnTo>
                    <a:pt x="785815" y="915017"/>
                  </a:lnTo>
                  <a:lnTo>
                    <a:pt x="197832" y="0"/>
                  </a:lnTo>
                  <a:lnTo>
                    <a:pt x="878907" y="846430"/>
                  </a:lnTo>
                  <a:lnTo>
                    <a:pt x="1738163" y="303784"/>
                  </a:lnTo>
                  <a:lnTo>
                    <a:pt x="0" y="1557487"/>
                  </a:lnTo>
                  <a:close/>
                </a:path>
                <a:path w="1738629" h="1861820">
                  <a:moveTo>
                    <a:pt x="1540331" y="1861272"/>
                  </a:moveTo>
                  <a:lnTo>
                    <a:pt x="858914" y="1014367"/>
                  </a:lnTo>
                  <a:lnTo>
                    <a:pt x="0" y="1557487"/>
                  </a:lnTo>
                  <a:lnTo>
                    <a:pt x="1738163" y="303784"/>
                  </a:lnTo>
                  <a:lnTo>
                    <a:pt x="952006" y="945780"/>
                  </a:lnTo>
                  <a:lnTo>
                    <a:pt x="1540331" y="1861272"/>
                  </a:lnTo>
                  <a:close/>
                </a:path>
              </a:pathLst>
            </a:custGeom>
            <a:solidFill>
              <a:srgbClr val="99FFFF">
                <a:alpha val="14685"/>
              </a:srgbClr>
            </a:solidFill>
          </p:spPr>
          <p:txBody>
            <a:bodyPr wrap="square" lIns="0" tIns="0" rIns="0" bIns="0" rtlCol="0"/>
            <a:lstStyle/>
            <a:p>
              <a:endParaRPr/>
            </a:p>
          </p:txBody>
        </p:sp>
        <p:sp>
          <p:nvSpPr>
            <p:cNvPr id="102" name="object 102"/>
            <p:cNvSpPr/>
            <p:nvPr/>
          </p:nvSpPr>
          <p:spPr>
            <a:xfrm>
              <a:off x="3858574" y="1048773"/>
              <a:ext cx="360045" cy="360045"/>
            </a:xfrm>
            <a:custGeom>
              <a:avLst/>
              <a:gdLst/>
              <a:ahLst/>
              <a:cxnLst/>
              <a:rect l="l" t="t" r="r" b="b"/>
              <a:pathLst>
                <a:path w="360045" h="360044">
                  <a:moveTo>
                    <a:pt x="285447" y="326351"/>
                  </a:moveTo>
                  <a:lnTo>
                    <a:pt x="242719" y="349231"/>
                  </a:lnTo>
                  <a:lnTo>
                    <a:pt x="197110" y="359715"/>
                  </a:lnTo>
                  <a:lnTo>
                    <a:pt x="150999" y="358189"/>
                  </a:lnTo>
                  <a:lnTo>
                    <a:pt x="106764" y="345039"/>
                  </a:lnTo>
                  <a:lnTo>
                    <a:pt x="66784" y="320652"/>
                  </a:lnTo>
                  <a:lnTo>
                    <a:pt x="33437" y="285414"/>
                  </a:lnTo>
                  <a:lnTo>
                    <a:pt x="10524" y="242652"/>
                  </a:lnTo>
                  <a:lnTo>
                    <a:pt x="0" y="197018"/>
                  </a:lnTo>
                  <a:lnTo>
                    <a:pt x="1481" y="150894"/>
                  </a:lnTo>
                  <a:lnTo>
                    <a:pt x="14585" y="106657"/>
                  </a:lnTo>
                  <a:lnTo>
                    <a:pt x="38926" y="66688"/>
                  </a:lnTo>
                  <a:lnTo>
                    <a:pt x="74121" y="33364"/>
                  </a:lnTo>
                  <a:lnTo>
                    <a:pt x="116849" y="10483"/>
                  </a:lnTo>
                  <a:lnTo>
                    <a:pt x="162458" y="0"/>
                  </a:lnTo>
                  <a:lnTo>
                    <a:pt x="208569" y="1526"/>
                  </a:lnTo>
                  <a:lnTo>
                    <a:pt x="252804" y="14675"/>
                  </a:lnTo>
                  <a:lnTo>
                    <a:pt x="292784" y="39062"/>
                  </a:lnTo>
                  <a:lnTo>
                    <a:pt x="326131" y="74300"/>
                  </a:lnTo>
                  <a:lnTo>
                    <a:pt x="349045" y="117063"/>
                  </a:lnTo>
                  <a:lnTo>
                    <a:pt x="359569" y="162696"/>
                  </a:lnTo>
                  <a:lnTo>
                    <a:pt x="358087" y="208821"/>
                  </a:lnTo>
                  <a:lnTo>
                    <a:pt x="344983" y="253057"/>
                  </a:lnTo>
                  <a:lnTo>
                    <a:pt x="320642" y="293027"/>
                  </a:lnTo>
                  <a:lnTo>
                    <a:pt x="285447" y="326351"/>
                  </a:lnTo>
                  <a:close/>
                </a:path>
              </a:pathLst>
            </a:custGeom>
            <a:solidFill>
              <a:srgbClr val="FF99FF">
                <a:alpha val="4959"/>
              </a:srgbClr>
            </a:solidFill>
          </p:spPr>
          <p:txBody>
            <a:bodyPr wrap="square" lIns="0" tIns="0" rIns="0" bIns="0" rtlCol="0"/>
            <a:lstStyle/>
            <a:p>
              <a:endParaRPr/>
            </a:p>
          </p:txBody>
        </p:sp>
        <p:pic>
          <p:nvPicPr>
            <p:cNvPr id="103" name="object 103"/>
            <p:cNvPicPr/>
            <p:nvPr/>
          </p:nvPicPr>
          <p:blipFill>
            <a:blip r:embed="rId54" cstate="print"/>
            <a:stretch>
              <a:fillRect/>
            </a:stretch>
          </p:blipFill>
          <p:spPr>
            <a:xfrm>
              <a:off x="3921519" y="1111690"/>
              <a:ext cx="232945" cy="232933"/>
            </a:xfrm>
            <a:prstGeom prst="rect">
              <a:avLst/>
            </a:prstGeom>
          </p:spPr>
        </p:pic>
        <p:sp>
          <p:nvSpPr>
            <p:cNvPr id="104" name="object 104"/>
            <p:cNvSpPr/>
            <p:nvPr/>
          </p:nvSpPr>
          <p:spPr>
            <a:xfrm>
              <a:off x="3337410" y="478149"/>
              <a:ext cx="1402080" cy="1500505"/>
            </a:xfrm>
            <a:custGeom>
              <a:avLst/>
              <a:gdLst/>
              <a:ahLst/>
              <a:cxnLst/>
              <a:rect l="l" t="t" r="r" b="b"/>
              <a:pathLst>
                <a:path w="1402079" h="1500505">
                  <a:moveTo>
                    <a:pt x="1241914" y="1500490"/>
                  </a:moveTo>
                  <a:lnTo>
                    <a:pt x="696496" y="796217"/>
                  </a:lnTo>
                  <a:lnTo>
                    <a:pt x="0" y="1256062"/>
                  </a:lnTo>
                  <a:lnTo>
                    <a:pt x="656092" y="743195"/>
                  </a:lnTo>
                  <a:lnTo>
                    <a:pt x="159640" y="0"/>
                  </a:lnTo>
                  <a:lnTo>
                    <a:pt x="705401" y="704747"/>
                  </a:lnTo>
                  <a:lnTo>
                    <a:pt x="1401897" y="244901"/>
                  </a:lnTo>
                  <a:lnTo>
                    <a:pt x="745804" y="757768"/>
                  </a:lnTo>
                  <a:lnTo>
                    <a:pt x="1241914" y="1500490"/>
                  </a:lnTo>
                  <a:close/>
                </a:path>
              </a:pathLst>
            </a:custGeom>
            <a:solidFill>
              <a:srgbClr val="99FFFF">
                <a:alpha val="14685"/>
              </a:srgbClr>
            </a:solidFill>
          </p:spPr>
          <p:txBody>
            <a:bodyPr wrap="square" lIns="0" tIns="0" rIns="0" bIns="0" rtlCol="0"/>
            <a:lstStyle/>
            <a:p>
              <a:endParaRPr/>
            </a:p>
          </p:txBody>
        </p:sp>
        <p:sp>
          <p:nvSpPr>
            <p:cNvPr id="105" name="object 105"/>
            <p:cNvSpPr/>
            <p:nvPr/>
          </p:nvSpPr>
          <p:spPr>
            <a:xfrm>
              <a:off x="3664203" y="828026"/>
              <a:ext cx="748665" cy="801370"/>
            </a:xfrm>
            <a:custGeom>
              <a:avLst/>
              <a:gdLst/>
              <a:ahLst/>
              <a:cxnLst/>
              <a:rect l="l" t="t" r="r" b="b"/>
              <a:pathLst>
                <a:path w="748664" h="801369">
                  <a:moveTo>
                    <a:pt x="663103" y="801209"/>
                  </a:moveTo>
                  <a:lnTo>
                    <a:pt x="370916" y="418076"/>
                  </a:lnTo>
                  <a:lnTo>
                    <a:pt x="0" y="670475"/>
                  </a:lnTo>
                  <a:lnTo>
                    <a:pt x="356818" y="396533"/>
                  </a:lnTo>
                  <a:lnTo>
                    <a:pt x="85206" y="0"/>
                  </a:lnTo>
                  <a:lnTo>
                    <a:pt x="377051" y="382659"/>
                  </a:lnTo>
                  <a:lnTo>
                    <a:pt x="748310" y="130734"/>
                  </a:lnTo>
                  <a:lnTo>
                    <a:pt x="391492" y="404676"/>
                  </a:lnTo>
                  <a:lnTo>
                    <a:pt x="663103" y="801209"/>
                  </a:lnTo>
                  <a:close/>
                </a:path>
              </a:pathLst>
            </a:custGeom>
            <a:solidFill>
              <a:srgbClr val="FFFFFF">
                <a:alpha val="48629"/>
              </a:srgbClr>
            </a:solidFill>
          </p:spPr>
          <p:txBody>
            <a:bodyPr wrap="square" lIns="0" tIns="0" rIns="0" bIns="0" rtlCol="0"/>
            <a:lstStyle/>
            <a:p>
              <a:endParaRPr/>
            </a:p>
          </p:txBody>
        </p:sp>
        <p:pic>
          <p:nvPicPr>
            <p:cNvPr id="106" name="object 106"/>
            <p:cNvPicPr/>
            <p:nvPr/>
          </p:nvPicPr>
          <p:blipFill>
            <a:blip r:embed="rId55" cstate="print"/>
            <a:stretch>
              <a:fillRect/>
            </a:stretch>
          </p:blipFill>
          <p:spPr>
            <a:xfrm>
              <a:off x="3953509" y="1143758"/>
              <a:ext cx="169697" cy="169746"/>
            </a:xfrm>
            <a:prstGeom prst="rect">
              <a:avLst/>
            </a:prstGeom>
          </p:spPr>
        </p:pic>
        <p:sp>
          <p:nvSpPr>
            <p:cNvPr id="107" name="object 107"/>
            <p:cNvSpPr/>
            <p:nvPr/>
          </p:nvSpPr>
          <p:spPr>
            <a:xfrm>
              <a:off x="3892004" y="1082140"/>
              <a:ext cx="292735" cy="293370"/>
            </a:xfrm>
            <a:custGeom>
              <a:avLst/>
              <a:gdLst/>
              <a:ahLst/>
              <a:cxnLst/>
              <a:rect l="l" t="t" r="r" b="b"/>
              <a:pathLst>
                <a:path w="292735" h="293369">
                  <a:moveTo>
                    <a:pt x="292696" y="40944"/>
                  </a:moveTo>
                  <a:lnTo>
                    <a:pt x="273735" y="38989"/>
                  </a:lnTo>
                  <a:lnTo>
                    <a:pt x="236334" y="53390"/>
                  </a:lnTo>
                  <a:lnTo>
                    <a:pt x="185826" y="81432"/>
                  </a:lnTo>
                  <a:lnTo>
                    <a:pt x="153314" y="103187"/>
                  </a:lnTo>
                  <a:lnTo>
                    <a:pt x="129146" y="72110"/>
                  </a:lnTo>
                  <a:lnTo>
                    <a:pt x="89941" y="29616"/>
                  </a:lnTo>
                  <a:lnTo>
                    <a:pt x="59042" y="4229"/>
                  </a:lnTo>
                  <a:lnTo>
                    <a:pt x="40690" y="0"/>
                  </a:lnTo>
                  <a:lnTo>
                    <a:pt x="38912" y="18757"/>
                  </a:lnTo>
                  <a:lnTo>
                    <a:pt x="53238" y="56083"/>
                  </a:lnTo>
                  <a:lnTo>
                    <a:pt x="81191" y="106705"/>
                  </a:lnTo>
                  <a:lnTo>
                    <a:pt x="103047" y="139471"/>
                  </a:lnTo>
                  <a:lnTo>
                    <a:pt x="72009" y="163626"/>
                  </a:lnTo>
                  <a:lnTo>
                    <a:pt x="29552" y="202806"/>
                  </a:lnTo>
                  <a:lnTo>
                    <a:pt x="4216" y="233705"/>
                  </a:lnTo>
                  <a:lnTo>
                    <a:pt x="0" y="252056"/>
                  </a:lnTo>
                  <a:lnTo>
                    <a:pt x="18770" y="253733"/>
                  </a:lnTo>
                  <a:lnTo>
                    <a:pt x="56108" y="239242"/>
                  </a:lnTo>
                  <a:lnTo>
                    <a:pt x="106680" y="211289"/>
                  </a:lnTo>
                  <a:lnTo>
                    <a:pt x="139280" y="189699"/>
                  </a:lnTo>
                  <a:lnTo>
                    <a:pt x="163550" y="220878"/>
                  </a:lnTo>
                  <a:lnTo>
                    <a:pt x="202755" y="263385"/>
                  </a:lnTo>
                  <a:lnTo>
                    <a:pt x="233654" y="288759"/>
                  </a:lnTo>
                  <a:lnTo>
                    <a:pt x="252006" y="292989"/>
                  </a:lnTo>
                  <a:lnTo>
                    <a:pt x="253936" y="274027"/>
                  </a:lnTo>
                  <a:lnTo>
                    <a:pt x="239509" y="236601"/>
                  </a:lnTo>
                  <a:lnTo>
                    <a:pt x="211429" y="186042"/>
                  </a:lnTo>
                  <a:lnTo>
                    <a:pt x="189649" y="153504"/>
                  </a:lnTo>
                  <a:lnTo>
                    <a:pt x="220687" y="129362"/>
                  </a:lnTo>
                  <a:lnTo>
                    <a:pt x="263144" y="90182"/>
                  </a:lnTo>
                  <a:lnTo>
                    <a:pt x="288480" y="59296"/>
                  </a:lnTo>
                  <a:lnTo>
                    <a:pt x="292696" y="40944"/>
                  </a:lnTo>
                  <a:close/>
                </a:path>
              </a:pathLst>
            </a:custGeom>
            <a:solidFill>
              <a:srgbClr val="FFFFFF">
                <a:alpha val="26696"/>
              </a:srgbClr>
            </a:solidFill>
          </p:spPr>
          <p:txBody>
            <a:bodyPr wrap="square" lIns="0" tIns="0" rIns="0" bIns="0" rtlCol="0"/>
            <a:lstStyle/>
            <a:p>
              <a:endParaRPr/>
            </a:p>
          </p:txBody>
        </p:sp>
        <p:sp>
          <p:nvSpPr>
            <p:cNvPr id="108" name="object 108"/>
            <p:cNvSpPr/>
            <p:nvPr/>
          </p:nvSpPr>
          <p:spPr>
            <a:xfrm>
              <a:off x="3694959" y="885134"/>
              <a:ext cx="687070" cy="687070"/>
            </a:xfrm>
            <a:custGeom>
              <a:avLst/>
              <a:gdLst/>
              <a:ahLst/>
              <a:cxnLst/>
              <a:rect l="l" t="t" r="r" b="b"/>
              <a:pathLst>
                <a:path w="687070" h="687069">
                  <a:moveTo>
                    <a:pt x="544466" y="622261"/>
                  </a:moveTo>
                  <a:lnTo>
                    <a:pt x="504818" y="646993"/>
                  </a:lnTo>
                  <a:lnTo>
                    <a:pt x="463215" y="665740"/>
                  </a:lnTo>
                  <a:lnTo>
                    <a:pt x="420227" y="678595"/>
                  </a:lnTo>
                  <a:lnTo>
                    <a:pt x="376423" y="685648"/>
                  </a:lnTo>
                  <a:lnTo>
                    <a:pt x="332372" y="686994"/>
                  </a:lnTo>
                  <a:lnTo>
                    <a:pt x="288644" y="682725"/>
                  </a:lnTo>
                  <a:lnTo>
                    <a:pt x="245806" y="672933"/>
                  </a:lnTo>
                  <a:lnTo>
                    <a:pt x="204430" y="657710"/>
                  </a:lnTo>
                  <a:lnTo>
                    <a:pt x="165083" y="637149"/>
                  </a:lnTo>
                  <a:lnTo>
                    <a:pt x="128335" y="611342"/>
                  </a:lnTo>
                  <a:lnTo>
                    <a:pt x="94756" y="580383"/>
                  </a:lnTo>
                  <a:lnTo>
                    <a:pt x="64914" y="544363"/>
                  </a:lnTo>
                  <a:lnTo>
                    <a:pt x="40152" y="504679"/>
                  </a:lnTo>
                  <a:lnTo>
                    <a:pt x="21371" y="463045"/>
                  </a:lnTo>
                  <a:lnTo>
                    <a:pt x="8480" y="420031"/>
                  </a:lnTo>
                  <a:lnTo>
                    <a:pt x="1387" y="376206"/>
                  </a:lnTo>
                  <a:lnTo>
                    <a:pt x="0" y="332140"/>
                  </a:lnTo>
                  <a:lnTo>
                    <a:pt x="4226" y="288402"/>
                  </a:lnTo>
                  <a:lnTo>
                    <a:pt x="13975" y="245560"/>
                  </a:lnTo>
                  <a:lnTo>
                    <a:pt x="29153" y="204185"/>
                  </a:lnTo>
                  <a:lnTo>
                    <a:pt x="49670" y="164845"/>
                  </a:lnTo>
                  <a:lnTo>
                    <a:pt x="75434" y="128111"/>
                  </a:lnTo>
                  <a:lnTo>
                    <a:pt x="106352" y="94550"/>
                  </a:lnTo>
                  <a:lnTo>
                    <a:pt x="142332" y="64733"/>
                  </a:lnTo>
                  <a:lnTo>
                    <a:pt x="181980" y="40001"/>
                  </a:lnTo>
                  <a:lnTo>
                    <a:pt x="223583" y="21254"/>
                  </a:lnTo>
                  <a:lnTo>
                    <a:pt x="266571" y="8399"/>
                  </a:lnTo>
                  <a:lnTo>
                    <a:pt x="310375" y="1345"/>
                  </a:lnTo>
                  <a:lnTo>
                    <a:pt x="354426" y="0"/>
                  </a:lnTo>
                  <a:lnTo>
                    <a:pt x="398155" y="4269"/>
                  </a:lnTo>
                  <a:lnTo>
                    <a:pt x="440992" y="14061"/>
                  </a:lnTo>
                  <a:lnTo>
                    <a:pt x="482368" y="29284"/>
                  </a:lnTo>
                  <a:lnTo>
                    <a:pt x="521715" y="49845"/>
                  </a:lnTo>
                  <a:lnTo>
                    <a:pt x="558463" y="75651"/>
                  </a:lnTo>
                  <a:lnTo>
                    <a:pt x="592042" y="106611"/>
                  </a:lnTo>
                  <a:lnTo>
                    <a:pt x="621884" y="142631"/>
                  </a:lnTo>
                  <a:lnTo>
                    <a:pt x="646646" y="182315"/>
                  </a:lnTo>
                  <a:lnTo>
                    <a:pt x="665427" y="223949"/>
                  </a:lnTo>
                  <a:lnTo>
                    <a:pt x="678318" y="266963"/>
                  </a:lnTo>
                  <a:lnTo>
                    <a:pt x="685411" y="310787"/>
                  </a:lnTo>
                  <a:lnTo>
                    <a:pt x="686799" y="354854"/>
                  </a:lnTo>
                  <a:lnTo>
                    <a:pt x="682572" y="398592"/>
                  </a:lnTo>
                  <a:lnTo>
                    <a:pt x="672824" y="441434"/>
                  </a:lnTo>
                  <a:lnTo>
                    <a:pt x="657645" y="482809"/>
                  </a:lnTo>
                  <a:lnTo>
                    <a:pt x="637128" y="522149"/>
                  </a:lnTo>
                  <a:lnTo>
                    <a:pt x="611364" y="558883"/>
                  </a:lnTo>
                  <a:lnTo>
                    <a:pt x="580447" y="592444"/>
                  </a:lnTo>
                  <a:lnTo>
                    <a:pt x="544466" y="622261"/>
                  </a:lnTo>
                  <a:close/>
                </a:path>
              </a:pathLst>
            </a:custGeom>
            <a:solidFill>
              <a:srgbClr val="99FFFF">
                <a:alpha val="4959"/>
              </a:srgbClr>
            </a:solidFill>
          </p:spPr>
          <p:txBody>
            <a:bodyPr wrap="square" lIns="0" tIns="0" rIns="0" bIns="0" rtlCol="0"/>
            <a:lstStyle/>
            <a:p>
              <a:endParaRPr/>
            </a:p>
          </p:txBody>
        </p:sp>
        <p:pic>
          <p:nvPicPr>
            <p:cNvPr id="109" name="object 109"/>
            <p:cNvPicPr/>
            <p:nvPr/>
          </p:nvPicPr>
          <p:blipFill>
            <a:blip r:embed="rId56" cstate="print"/>
            <a:stretch>
              <a:fillRect/>
            </a:stretch>
          </p:blipFill>
          <p:spPr>
            <a:xfrm>
              <a:off x="3264395" y="431566"/>
              <a:ext cx="1566157" cy="1549755"/>
            </a:xfrm>
            <a:prstGeom prst="rect">
              <a:avLst/>
            </a:prstGeom>
          </p:spPr>
        </p:pic>
      </p:grpSp>
      <p:grpSp>
        <p:nvGrpSpPr>
          <p:cNvPr id="110" name="object 110"/>
          <p:cNvGrpSpPr/>
          <p:nvPr/>
        </p:nvGrpSpPr>
        <p:grpSpPr>
          <a:xfrm>
            <a:off x="14596313" y="6515931"/>
            <a:ext cx="3022600" cy="3533775"/>
            <a:chOff x="14596313" y="6515931"/>
            <a:chExt cx="3022600" cy="3533775"/>
          </a:xfrm>
        </p:grpSpPr>
        <p:pic>
          <p:nvPicPr>
            <p:cNvPr id="111" name="object 111"/>
            <p:cNvPicPr/>
            <p:nvPr/>
          </p:nvPicPr>
          <p:blipFill>
            <a:blip r:embed="rId57" cstate="print"/>
            <a:stretch>
              <a:fillRect/>
            </a:stretch>
          </p:blipFill>
          <p:spPr>
            <a:xfrm>
              <a:off x="14707097" y="6517304"/>
              <a:ext cx="2911722" cy="3531896"/>
            </a:xfrm>
            <a:prstGeom prst="rect">
              <a:avLst/>
            </a:prstGeom>
          </p:spPr>
        </p:pic>
        <p:sp>
          <p:nvSpPr>
            <p:cNvPr id="112" name="object 112"/>
            <p:cNvSpPr/>
            <p:nvPr/>
          </p:nvSpPr>
          <p:spPr>
            <a:xfrm>
              <a:off x="14596313" y="6515937"/>
              <a:ext cx="617855" cy="671830"/>
            </a:xfrm>
            <a:custGeom>
              <a:avLst/>
              <a:gdLst/>
              <a:ahLst/>
              <a:cxnLst/>
              <a:rect l="l" t="t" r="r" b="b"/>
              <a:pathLst>
                <a:path w="617855" h="671829">
                  <a:moveTo>
                    <a:pt x="348475" y="650405"/>
                  </a:moveTo>
                  <a:lnTo>
                    <a:pt x="342049" y="641731"/>
                  </a:lnTo>
                  <a:lnTo>
                    <a:pt x="83261" y="462546"/>
                  </a:lnTo>
                  <a:lnTo>
                    <a:pt x="76111" y="459765"/>
                  </a:lnTo>
                  <a:lnTo>
                    <a:pt x="68821" y="460451"/>
                  </a:lnTo>
                  <a:lnTo>
                    <a:pt x="62534" y="464223"/>
                  </a:lnTo>
                  <a:lnTo>
                    <a:pt x="58432" y="470712"/>
                  </a:lnTo>
                  <a:lnTo>
                    <a:pt x="711" y="639279"/>
                  </a:lnTo>
                  <a:lnTo>
                    <a:pt x="0" y="647014"/>
                  </a:lnTo>
                  <a:lnTo>
                    <a:pt x="2717" y="653897"/>
                  </a:lnTo>
                  <a:lnTo>
                    <a:pt x="8191" y="658901"/>
                  </a:lnTo>
                  <a:lnTo>
                    <a:pt x="15671" y="660971"/>
                  </a:lnTo>
                  <a:lnTo>
                    <a:pt x="332168" y="671588"/>
                  </a:lnTo>
                  <a:lnTo>
                    <a:pt x="342493" y="668464"/>
                  </a:lnTo>
                  <a:lnTo>
                    <a:pt x="348284" y="660361"/>
                  </a:lnTo>
                  <a:lnTo>
                    <a:pt x="348475" y="650405"/>
                  </a:lnTo>
                  <a:close/>
                </a:path>
                <a:path w="617855" h="671829">
                  <a:moveTo>
                    <a:pt x="617753" y="329488"/>
                  </a:moveTo>
                  <a:lnTo>
                    <a:pt x="598982" y="15278"/>
                  </a:lnTo>
                  <a:lnTo>
                    <a:pt x="596747" y="7924"/>
                  </a:lnTo>
                  <a:lnTo>
                    <a:pt x="591705" y="2603"/>
                  </a:lnTo>
                  <a:lnTo>
                    <a:pt x="584860" y="0"/>
                  </a:lnTo>
                  <a:lnTo>
                    <a:pt x="577215" y="774"/>
                  </a:lnTo>
                  <a:lnTo>
                    <a:pt x="408965" y="59423"/>
                  </a:lnTo>
                  <a:lnTo>
                    <a:pt x="402437" y="63639"/>
                  </a:lnTo>
                  <a:lnTo>
                    <a:pt x="398703" y="70027"/>
                  </a:lnTo>
                  <a:lnTo>
                    <a:pt x="398145" y="77419"/>
                  </a:lnTo>
                  <a:lnTo>
                    <a:pt x="401129" y="84594"/>
                  </a:lnTo>
                  <a:lnTo>
                    <a:pt x="588162" y="340144"/>
                  </a:lnTo>
                  <a:lnTo>
                    <a:pt x="596988" y="346341"/>
                  </a:lnTo>
                  <a:lnTo>
                    <a:pt x="606945" y="345884"/>
                  </a:lnTo>
                  <a:lnTo>
                    <a:pt x="614895" y="339890"/>
                  </a:lnTo>
                  <a:lnTo>
                    <a:pt x="617753" y="329488"/>
                  </a:lnTo>
                  <a:close/>
                </a:path>
              </a:pathLst>
            </a:custGeom>
            <a:solidFill>
              <a:srgbClr val="F0C708">
                <a:alpha val="89408"/>
              </a:srgbClr>
            </a:solidFill>
          </p:spPr>
          <p:txBody>
            <a:bodyPr wrap="square" lIns="0" tIns="0" rIns="0" bIns="0" rtlCol="0"/>
            <a:lstStyle/>
            <a:p>
              <a:endParaRPr/>
            </a:p>
          </p:txBody>
        </p:sp>
      </p:grpSp>
      <p:grpSp>
        <p:nvGrpSpPr>
          <p:cNvPr id="113" name="object 113"/>
          <p:cNvGrpSpPr/>
          <p:nvPr/>
        </p:nvGrpSpPr>
        <p:grpSpPr>
          <a:xfrm>
            <a:off x="2090927" y="697991"/>
            <a:ext cx="13832205" cy="9589135"/>
            <a:chOff x="2090927" y="697991"/>
            <a:chExt cx="13832205" cy="9589135"/>
          </a:xfrm>
        </p:grpSpPr>
        <p:pic>
          <p:nvPicPr>
            <p:cNvPr id="114" name="object 114"/>
            <p:cNvPicPr/>
            <p:nvPr/>
          </p:nvPicPr>
          <p:blipFill>
            <a:blip r:embed="rId58" cstate="print"/>
            <a:stretch>
              <a:fillRect/>
            </a:stretch>
          </p:blipFill>
          <p:spPr>
            <a:xfrm>
              <a:off x="3752087" y="697991"/>
              <a:ext cx="10509503" cy="5315711"/>
            </a:xfrm>
            <a:prstGeom prst="rect">
              <a:avLst/>
            </a:prstGeom>
          </p:spPr>
        </p:pic>
        <p:pic>
          <p:nvPicPr>
            <p:cNvPr id="115" name="object 115"/>
            <p:cNvPicPr/>
            <p:nvPr/>
          </p:nvPicPr>
          <p:blipFill>
            <a:blip r:embed="rId59" cstate="print"/>
            <a:stretch>
              <a:fillRect/>
            </a:stretch>
          </p:blipFill>
          <p:spPr>
            <a:xfrm>
              <a:off x="2090927" y="804671"/>
              <a:ext cx="13831823" cy="9482327"/>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TotalTime>
  <Words>114</Words>
  <Application>Microsoft Office PowerPoint</Application>
  <PresentationFormat>Custom</PresentationFormat>
  <Paragraphs>21</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 MT</vt:lpstr>
      <vt:lpstr>Calibri</vt:lpstr>
      <vt:lpstr>Cambria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Neon Galaxy Gaming Desktop Wallpaper</dc:title>
  <dc:creator>Niksetty</dc:creator>
  <cp:keywords>DAFUuaMiHKU,BAEt5kPy4DI</cp:keywords>
  <cp:lastModifiedBy>Venkata Hareesh Beecha</cp:lastModifiedBy>
  <cp:revision>1</cp:revision>
  <dcterms:created xsi:type="dcterms:W3CDTF">2022-12-22T18:36:34Z</dcterms:created>
  <dcterms:modified xsi:type="dcterms:W3CDTF">2022-12-22T18:47:03Z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2022-12-22T00:00:00Z</vt:filetime>
  </property>
  <property fmtid="{D5CDD505-2E9C-101B-9397-08002B2CF9AE}" pid="3" name="Creator">
    <vt:lpwstr>Canva</vt:lpwstr>
  </property>
  <property fmtid="{D5CDD505-2E9C-101B-9397-08002B2CF9AE}" pid="4" name="LastSaved">
    <vt:filetime>2022-12-22T00:00:00Z</vt:filetime>
  </property>
</Properties>
</file>